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2.xml" ContentType="application/vnd.openxmlformats-officedocument.theme+xml"/>
  <Override PartName="/ppt/tags/tag8.xml" ContentType="application/vnd.openxmlformats-officedocument.presentationml.tags+xml"/>
  <Override PartName="/ppt/tags/tag9.xml" ContentType="application/vnd.openxmlformats-officedocument.presentationml.tags+xml"/>
  <Override PartName="/ppt/slideLayouts/slideLayout40.xml" ContentType="application/vnd.openxmlformats-officedocument.presentationml.slideLayout+xml"/>
  <Override PartName="/ppt/theme/theme3.xml" ContentType="application/vnd.openxmlformats-officedocument.theme+xml"/>
  <Override PartName="/ppt/tags/tag10.xml" ContentType="application/vnd.openxmlformats-officedocument.presentationml.tags+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tags/tag11.xml" ContentType="application/vnd.openxmlformats-officedocument.presentationml.tags+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ags/tag12.xml" ContentType="application/vnd.openxmlformats-officedocument.presentationml.tags+xml"/>
  <Override PartName="/ppt/tags/tag13.xml" ContentType="application/vnd.openxmlformats-officedocument.presentationml.tags+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tags/tag14.xml" ContentType="application/vnd.openxmlformats-officedocument.presentationml.tags+xml"/>
  <Override PartName="/ppt/charts/chart2.xml" ContentType="application/vnd.openxmlformats-officedocument.drawingml.chart+xml"/>
  <Override PartName="/ppt/tags/tag15.xml" ContentType="application/vnd.openxmlformats-officedocument.presentationml.tags+xml"/>
  <Override PartName="/ppt/charts/chart3.xml" ContentType="application/vnd.openxmlformats-officedocument.drawingml.chart+xml"/>
  <Override PartName="/ppt/tags/tag16.xml" ContentType="application/vnd.openxmlformats-officedocument.presentationml.tags+xml"/>
  <Override PartName="/ppt/charts/chart4.xml" ContentType="application/vnd.openxmlformats-officedocument.drawingml.chart+xml"/>
  <Override PartName="/ppt/tags/tag17.xml" ContentType="application/vnd.openxmlformats-officedocument.presentationml.tags+xml"/>
  <Override PartName="/ppt/notesSlides/notesSlide2.xml" ContentType="application/vnd.openxmlformats-officedocument.presentationml.notesSlide+xml"/>
  <Override PartName="/ppt/charts/chart5.xml" ContentType="application/vnd.openxmlformats-officedocument.drawingml.chart+xml"/>
  <Override PartName="/ppt/theme/themeOverride2.xml" ContentType="application/vnd.openxmlformats-officedocument.themeOverride+xml"/>
  <Override PartName="/ppt/tags/tag18.xml" ContentType="application/vnd.openxmlformats-officedocument.presentationml.tags+xml"/>
  <Override PartName="/ppt/notesSlides/notesSlide3.xml" ContentType="application/vnd.openxmlformats-officedocument.presentationml.notesSlide+xml"/>
  <Override PartName="/ppt/charts/chart6.xml" ContentType="application/vnd.openxmlformats-officedocument.drawingml.char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777" r:id="rId5"/>
    <p:sldMasterId id="2147483802" r:id="rId6"/>
    <p:sldMasterId id="2147483827" r:id="rId7"/>
    <p:sldMasterId id="2147483833" r:id="rId8"/>
  </p:sldMasterIdLst>
  <p:notesMasterIdLst>
    <p:notesMasterId r:id="rId18"/>
  </p:notesMasterIdLst>
  <p:handoutMasterIdLst>
    <p:handoutMasterId r:id="rId19"/>
  </p:handoutMasterIdLst>
  <p:sldIdLst>
    <p:sldId id="2145704748" r:id="rId9"/>
    <p:sldId id="2145704747" r:id="rId10"/>
    <p:sldId id="2145704850" r:id="rId11"/>
    <p:sldId id="2145704753" r:id="rId12"/>
    <p:sldId id="754" r:id="rId13"/>
    <p:sldId id="2145704841" r:id="rId14"/>
    <p:sldId id="2145704851" r:id="rId15"/>
    <p:sldId id="2145704744" r:id="rId16"/>
    <p:sldId id="2145704842" r:id="rId17"/>
  </p:sldIdLst>
  <p:sldSz cx="12192000" cy="6858000"/>
  <p:notesSz cx="6805613" cy="9939338"/>
  <p:custDataLst>
    <p:tags r:id="rId2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orient="horz" pos="4152">
          <p15:clr>
            <a:srgbClr val="A4A3A4"/>
          </p15:clr>
        </p15:guide>
        <p15:guide id="7" orient="horz" pos="4020" userDrawn="1">
          <p15:clr>
            <a:srgbClr val="A4A3A4"/>
          </p15:clr>
        </p15:guide>
        <p15:guide id="12" orient="horz" pos="2163" userDrawn="1">
          <p15:clr>
            <a:srgbClr val="A4A3A4"/>
          </p15:clr>
        </p15:guide>
        <p15:guide id="15" pos="3842"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C0C0"/>
    <a:srgbClr val="000000"/>
    <a:srgbClr val="FFFFFF"/>
    <a:srgbClr val="E6304B"/>
    <a:srgbClr val="333333"/>
    <a:srgbClr val="E7E7E7"/>
    <a:srgbClr val="989898"/>
    <a:srgbClr val="717171"/>
    <a:srgbClr val="C8D405"/>
    <a:srgbClr val="00AEC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B7221A6-756B-4A20-B4BF-A92E1E3DB423}" v="1" dt="2025-02-18T08:21:05.79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0" autoAdjust="0"/>
    <p:restoredTop sz="94505" autoAdjust="0"/>
  </p:normalViewPr>
  <p:slideViewPr>
    <p:cSldViewPr snapToGrid="0" showGuides="1">
      <p:cViewPr varScale="1">
        <p:scale>
          <a:sx n="59" d="100"/>
          <a:sy n="59" d="100"/>
        </p:scale>
        <p:origin x="924" y="80"/>
      </p:cViewPr>
      <p:guideLst>
        <p:guide orient="horz" pos="4152"/>
        <p:guide orient="horz" pos="4020"/>
        <p:guide orient="horz" pos="2163"/>
        <p:guide pos="3842"/>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showGuides="1">
      <p:cViewPr varScale="1">
        <p:scale>
          <a:sx n="110" d="100"/>
          <a:sy n="110" d="100"/>
        </p:scale>
        <p:origin x="4236"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slide" Target="slides/slide9.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theme" Target="theme/theme1.xml"/><Relationship Id="rId10" Type="http://schemas.openxmlformats.org/officeDocument/2006/relationships/slide" Target="slides/slide2.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2.xml"/></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6.1187182615398219E-4"/>
          <c:y val="5.89874579475039E-3"/>
          <c:w val="0.99938812817384604"/>
          <c:h val="0.89912642370362506"/>
        </c:manualLayout>
      </c:layout>
      <c:lineChart>
        <c:grouping val="standard"/>
        <c:varyColors val="0"/>
        <c:ser>
          <c:idx val="0"/>
          <c:order val="0"/>
          <c:tx>
            <c:strRef>
              <c:f>'Ark1'!$A$2</c:f>
              <c:strCache>
                <c:ptCount val="1"/>
                <c:pt idx="0">
                  <c:v>VG</c:v>
                </c:pt>
              </c:strCache>
            </c:strRef>
          </c:tx>
          <c:spPr>
            <a:ln w="38100">
              <a:solidFill>
                <a:srgbClr val="FFFFFF">
                  <a:lumMod val="50000"/>
                </a:srgbClr>
              </a:solidFill>
            </a:ln>
          </c:spPr>
          <c:marker>
            <c:symbol val="none"/>
          </c:marker>
          <c:dLbls>
            <c:spPr>
              <a:noFill/>
              <a:ln>
                <a:noFill/>
              </a:ln>
              <a:effectLst/>
            </c:spPr>
            <c:txPr>
              <a:bodyPr wrap="square" lIns="38100" tIns="19050" rIns="38100" bIns="19050" anchor="ctr">
                <a:spAutoFit/>
              </a:bodyPr>
              <a:lstStyle/>
              <a:p>
                <a:pPr>
                  <a:defRPr sz="1400"/>
                </a:pPr>
                <a:endParaRPr lang="nb-NO"/>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'Ark1'!$F$1:$S$1</c:f>
              <c:strCache>
                <c:ptCount val="14"/>
                <c:pt idx="0">
                  <c:v>3Q 2021</c:v>
                </c:pt>
                <c:pt idx="1">
                  <c:v>4Q 2021</c:v>
                </c:pt>
                <c:pt idx="2">
                  <c:v>1Q 2022</c:v>
                </c:pt>
                <c:pt idx="3">
                  <c:v>2Q 2022</c:v>
                </c:pt>
                <c:pt idx="4">
                  <c:v>3Q 2022</c:v>
                </c:pt>
                <c:pt idx="5">
                  <c:v>4Q 2022</c:v>
                </c:pt>
                <c:pt idx="6">
                  <c:v>1Q 2023</c:v>
                </c:pt>
                <c:pt idx="7">
                  <c:v>2Q 2023</c:v>
                </c:pt>
                <c:pt idx="8">
                  <c:v>3Q 2023</c:v>
                </c:pt>
                <c:pt idx="9">
                  <c:v>4Q 2023</c:v>
                </c:pt>
                <c:pt idx="10">
                  <c:v>1Q 2024</c:v>
                </c:pt>
                <c:pt idx="11">
                  <c:v>2Q 2024</c:v>
                </c:pt>
                <c:pt idx="12">
                  <c:v>3Q 2024</c:v>
                </c:pt>
                <c:pt idx="13">
                  <c:v>4Q 2024</c:v>
                </c:pt>
              </c:strCache>
            </c:strRef>
          </c:cat>
          <c:val>
            <c:numRef>
              <c:f>'Ark1'!$F$2:$S$2</c:f>
              <c:numCache>
                <c:formatCode>0</c:formatCode>
                <c:ptCount val="14"/>
                <c:pt idx="0">
                  <c:v>2000</c:v>
                </c:pt>
                <c:pt idx="1">
                  <c:v>2009</c:v>
                </c:pt>
                <c:pt idx="2">
                  <c:v>2074</c:v>
                </c:pt>
                <c:pt idx="3">
                  <c:v>1916</c:v>
                </c:pt>
                <c:pt idx="4">
                  <c:v>1947</c:v>
                </c:pt>
                <c:pt idx="5">
                  <c:v>1958</c:v>
                </c:pt>
                <c:pt idx="6">
                  <c:v>1947</c:v>
                </c:pt>
                <c:pt idx="7">
                  <c:v>1888</c:v>
                </c:pt>
                <c:pt idx="8">
                  <c:v>1893</c:v>
                </c:pt>
                <c:pt idx="9">
                  <c:v>1964</c:v>
                </c:pt>
                <c:pt idx="10">
                  <c:v>1995</c:v>
                </c:pt>
                <c:pt idx="11">
                  <c:v>1960</c:v>
                </c:pt>
                <c:pt idx="12">
                  <c:v>1909</c:v>
                </c:pt>
                <c:pt idx="13">
                  <c:v>1899</c:v>
                </c:pt>
              </c:numCache>
            </c:numRef>
          </c:val>
          <c:smooth val="1"/>
          <c:extLst>
            <c:ext xmlns:c16="http://schemas.microsoft.com/office/drawing/2014/chart" uri="{C3380CC4-5D6E-409C-BE32-E72D297353CC}">
              <c16:uniqueId val="{00000007-B9E2-40F9-9FEA-E6C9AA40E7B2}"/>
            </c:ext>
          </c:extLst>
        </c:ser>
        <c:ser>
          <c:idx val="1"/>
          <c:order val="1"/>
          <c:tx>
            <c:strRef>
              <c:f>'Ark1'!$A$3</c:f>
              <c:strCache>
                <c:ptCount val="1"/>
                <c:pt idx="0">
                  <c:v>NRK</c:v>
                </c:pt>
              </c:strCache>
            </c:strRef>
          </c:tx>
          <c:spPr>
            <a:ln>
              <a:solidFill>
                <a:srgbClr val="0070C0"/>
              </a:solidFill>
            </a:ln>
          </c:spPr>
          <c:marker>
            <c:symbol val="none"/>
          </c:marker>
          <c:dLbls>
            <c:spPr>
              <a:noFill/>
              <a:ln>
                <a:noFill/>
              </a:ln>
              <a:effectLst/>
            </c:spPr>
            <c:txPr>
              <a:bodyPr wrap="square" lIns="38100" tIns="19050" rIns="38100" bIns="19050" anchor="ctr">
                <a:spAutoFit/>
              </a:bodyPr>
              <a:lstStyle/>
              <a:p>
                <a:pPr>
                  <a:defRPr sz="1400"/>
                </a:pPr>
                <a:endParaRPr lang="nb-NO"/>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'Ark1'!$F$1:$S$1</c:f>
              <c:strCache>
                <c:ptCount val="14"/>
                <c:pt idx="0">
                  <c:v>3Q 2021</c:v>
                </c:pt>
                <c:pt idx="1">
                  <c:v>4Q 2021</c:v>
                </c:pt>
                <c:pt idx="2">
                  <c:v>1Q 2022</c:v>
                </c:pt>
                <c:pt idx="3">
                  <c:v>2Q 2022</c:v>
                </c:pt>
                <c:pt idx="4">
                  <c:v>3Q 2022</c:v>
                </c:pt>
                <c:pt idx="5">
                  <c:v>4Q 2022</c:v>
                </c:pt>
                <c:pt idx="6">
                  <c:v>1Q 2023</c:v>
                </c:pt>
                <c:pt idx="7">
                  <c:v>2Q 2023</c:v>
                </c:pt>
                <c:pt idx="8">
                  <c:v>3Q 2023</c:v>
                </c:pt>
                <c:pt idx="9">
                  <c:v>4Q 2023</c:v>
                </c:pt>
                <c:pt idx="10">
                  <c:v>1Q 2024</c:v>
                </c:pt>
                <c:pt idx="11">
                  <c:v>2Q 2024</c:v>
                </c:pt>
                <c:pt idx="12">
                  <c:v>3Q 2024</c:v>
                </c:pt>
                <c:pt idx="13">
                  <c:v>4Q 2024</c:v>
                </c:pt>
              </c:strCache>
            </c:strRef>
          </c:cat>
          <c:val>
            <c:numRef>
              <c:f>'Ark1'!$F$3:$S$3</c:f>
              <c:numCache>
                <c:formatCode>General</c:formatCode>
                <c:ptCount val="14"/>
                <c:pt idx="0">
                  <c:v>1470</c:v>
                </c:pt>
                <c:pt idx="1">
                  <c:v>1619</c:v>
                </c:pt>
                <c:pt idx="2">
                  <c:v>1660</c:v>
                </c:pt>
                <c:pt idx="3">
                  <c:v>1457</c:v>
                </c:pt>
                <c:pt idx="4">
                  <c:v>1431</c:v>
                </c:pt>
                <c:pt idx="5">
                  <c:v>1540</c:v>
                </c:pt>
                <c:pt idx="6">
                  <c:v>1529</c:v>
                </c:pt>
                <c:pt idx="7">
                  <c:v>1426</c:v>
                </c:pt>
                <c:pt idx="8">
                  <c:v>1391</c:v>
                </c:pt>
                <c:pt idx="9">
                  <c:v>1501</c:v>
                </c:pt>
                <c:pt idx="10">
                  <c:v>1476</c:v>
                </c:pt>
                <c:pt idx="11">
                  <c:v>1363</c:v>
                </c:pt>
                <c:pt idx="12">
                  <c:v>1335</c:v>
                </c:pt>
                <c:pt idx="13">
                  <c:v>1368</c:v>
                </c:pt>
              </c:numCache>
            </c:numRef>
          </c:val>
          <c:smooth val="1"/>
          <c:extLst>
            <c:ext xmlns:c16="http://schemas.microsoft.com/office/drawing/2014/chart" uri="{C3380CC4-5D6E-409C-BE32-E72D297353CC}">
              <c16:uniqueId val="{00000000-A7F4-4D62-AADC-76FFA6540394}"/>
            </c:ext>
          </c:extLst>
        </c:ser>
        <c:ser>
          <c:idx val="2"/>
          <c:order val="2"/>
          <c:tx>
            <c:strRef>
              <c:f>'Ark1'!$A$4</c:f>
              <c:strCache>
                <c:ptCount val="1"/>
                <c:pt idx="0">
                  <c:v>Dagbladet</c:v>
                </c:pt>
              </c:strCache>
            </c:strRef>
          </c:tx>
          <c:marker>
            <c:symbol val="none"/>
          </c:marker>
          <c:dLbls>
            <c:spPr>
              <a:noFill/>
              <a:ln>
                <a:noFill/>
              </a:ln>
              <a:effectLst/>
            </c:spPr>
            <c:txPr>
              <a:bodyPr wrap="square" lIns="38100" tIns="19050" rIns="38100" bIns="19050" anchor="ctr">
                <a:spAutoFit/>
              </a:bodyPr>
              <a:lstStyle/>
              <a:p>
                <a:pPr>
                  <a:defRPr sz="1400"/>
                </a:pPr>
                <a:endParaRPr lang="nb-NO"/>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'Ark1'!$F$1:$S$1</c:f>
              <c:strCache>
                <c:ptCount val="14"/>
                <c:pt idx="0">
                  <c:v>3Q 2021</c:v>
                </c:pt>
                <c:pt idx="1">
                  <c:v>4Q 2021</c:v>
                </c:pt>
                <c:pt idx="2">
                  <c:v>1Q 2022</c:v>
                </c:pt>
                <c:pt idx="3">
                  <c:v>2Q 2022</c:v>
                </c:pt>
                <c:pt idx="4">
                  <c:v>3Q 2022</c:v>
                </c:pt>
                <c:pt idx="5">
                  <c:v>4Q 2022</c:v>
                </c:pt>
                <c:pt idx="6">
                  <c:v>1Q 2023</c:v>
                </c:pt>
                <c:pt idx="7">
                  <c:v>2Q 2023</c:v>
                </c:pt>
                <c:pt idx="8">
                  <c:v>3Q 2023</c:v>
                </c:pt>
                <c:pt idx="9">
                  <c:v>4Q 2023</c:v>
                </c:pt>
                <c:pt idx="10">
                  <c:v>1Q 2024</c:v>
                </c:pt>
                <c:pt idx="11">
                  <c:v>2Q 2024</c:v>
                </c:pt>
                <c:pt idx="12">
                  <c:v>3Q 2024</c:v>
                </c:pt>
                <c:pt idx="13">
                  <c:v>4Q 2024</c:v>
                </c:pt>
              </c:strCache>
            </c:strRef>
          </c:cat>
          <c:val>
            <c:numRef>
              <c:f>'Ark1'!$F$4:$S$4</c:f>
              <c:numCache>
                <c:formatCode>General</c:formatCode>
                <c:ptCount val="14"/>
                <c:pt idx="0">
                  <c:v>1217</c:v>
                </c:pt>
                <c:pt idx="1">
                  <c:v>1268</c:v>
                </c:pt>
                <c:pt idx="2">
                  <c:v>1341</c:v>
                </c:pt>
                <c:pt idx="3">
                  <c:v>1291</c:v>
                </c:pt>
                <c:pt idx="4">
                  <c:v>1340</c:v>
                </c:pt>
                <c:pt idx="5">
                  <c:v>1360</c:v>
                </c:pt>
                <c:pt idx="6">
                  <c:v>1348</c:v>
                </c:pt>
                <c:pt idx="7">
                  <c:v>1242</c:v>
                </c:pt>
                <c:pt idx="8">
                  <c:v>1140</c:v>
                </c:pt>
                <c:pt idx="9">
                  <c:v>1202</c:v>
                </c:pt>
                <c:pt idx="10">
                  <c:v>1213</c:v>
                </c:pt>
                <c:pt idx="11">
                  <c:v>1178</c:v>
                </c:pt>
                <c:pt idx="12">
                  <c:v>1105</c:v>
                </c:pt>
                <c:pt idx="13">
                  <c:v>1014</c:v>
                </c:pt>
              </c:numCache>
            </c:numRef>
          </c:val>
          <c:smooth val="1"/>
          <c:extLst>
            <c:ext xmlns:c16="http://schemas.microsoft.com/office/drawing/2014/chart" uri="{C3380CC4-5D6E-409C-BE32-E72D297353CC}">
              <c16:uniqueId val="{00000001-A7F4-4D62-AADC-76FFA6540394}"/>
            </c:ext>
          </c:extLst>
        </c:ser>
        <c:ser>
          <c:idx val="3"/>
          <c:order val="3"/>
          <c:tx>
            <c:strRef>
              <c:f>'Ark1'!$A$5</c:f>
              <c:strCache>
                <c:ptCount val="1"/>
                <c:pt idx="0">
                  <c:v>TV 2</c:v>
                </c:pt>
              </c:strCache>
            </c:strRef>
          </c:tx>
          <c:spPr>
            <a:ln>
              <a:solidFill>
                <a:srgbClr val="FFC000"/>
              </a:solidFill>
            </a:ln>
          </c:spPr>
          <c:marker>
            <c:symbol val="none"/>
          </c:marker>
          <c:dLbls>
            <c:spPr>
              <a:noFill/>
              <a:ln>
                <a:noFill/>
              </a:ln>
              <a:effectLst/>
            </c:spPr>
            <c:txPr>
              <a:bodyPr wrap="square" lIns="38100" tIns="19050" rIns="38100" bIns="19050" anchor="ctr">
                <a:spAutoFit/>
              </a:bodyPr>
              <a:lstStyle/>
              <a:p>
                <a:pPr>
                  <a:defRPr sz="1400"/>
                </a:pPr>
                <a:endParaRPr lang="nb-NO"/>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'Ark1'!$F$1:$S$1</c:f>
              <c:strCache>
                <c:ptCount val="14"/>
                <c:pt idx="0">
                  <c:v>3Q 2021</c:v>
                </c:pt>
                <c:pt idx="1">
                  <c:v>4Q 2021</c:v>
                </c:pt>
                <c:pt idx="2">
                  <c:v>1Q 2022</c:v>
                </c:pt>
                <c:pt idx="3">
                  <c:v>2Q 2022</c:v>
                </c:pt>
                <c:pt idx="4">
                  <c:v>3Q 2022</c:v>
                </c:pt>
                <c:pt idx="5">
                  <c:v>4Q 2022</c:v>
                </c:pt>
                <c:pt idx="6">
                  <c:v>1Q 2023</c:v>
                </c:pt>
                <c:pt idx="7">
                  <c:v>2Q 2023</c:v>
                </c:pt>
                <c:pt idx="8">
                  <c:v>3Q 2023</c:v>
                </c:pt>
                <c:pt idx="9">
                  <c:v>4Q 2023</c:v>
                </c:pt>
                <c:pt idx="10">
                  <c:v>1Q 2024</c:v>
                </c:pt>
                <c:pt idx="11">
                  <c:v>2Q 2024</c:v>
                </c:pt>
                <c:pt idx="12">
                  <c:v>3Q 2024</c:v>
                </c:pt>
                <c:pt idx="13">
                  <c:v>4Q 2024</c:v>
                </c:pt>
              </c:strCache>
            </c:strRef>
          </c:cat>
          <c:val>
            <c:numRef>
              <c:f>'Ark1'!$F$5:$S$5</c:f>
              <c:numCache>
                <c:formatCode>General</c:formatCode>
                <c:ptCount val="14"/>
                <c:pt idx="0">
                  <c:v>762</c:v>
                </c:pt>
                <c:pt idx="1">
                  <c:v>957</c:v>
                </c:pt>
                <c:pt idx="2">
                  <c:v>933</c:v>
                </c:pt>
                <c:pt idx="3">
                  <c:v>884</c:v>
                </c:pt>
                <c:pt idx="4">
                  <c:v>966</c:v>
                </c:pt>
                <c:pt idx="5">
                  <c:v>1127</c:v>
                </c:pt>
                <c:pt idx="6">
                  <c:v>1103</c:v>
                </c:pt>
                <c:pt idx="7">
                  <c:v>989</c:v>
                </c:pt>
                <c:pt idx="8">
                  <c:v>958</c:v>
                </c:pt>
                <c:pt idx="9">
                  <c:v>1039</c:v>
                </c:pt>
                <c:pt idx="10">
                  <c:v>1030</c:v>
                </c:pt>
                <c:pt idx="11">
                  <c:v>933</c:v>
                </c:pt>
                <c:pt idx="12">
                  <c:v>850</c:v>
                </c:pt>
                <c:pt idx="13">
                  <c:v>823</c:v>
                </c:pt>
              </c:numCache>
            </c:numRef>
          </c:val>
          <c:smooth val="1"/>
          <c:extLst>
            <c:ext xmlns:c16="http://schemas.microsoft.com/office/drawing/2014/chart" uri="{C3380CC4-5D6E-409C-BE32-E72D297353CC}">
              <c16:uniqueId val="{00000002-A7F4-4D62-AADC-76FFA6540394}"/>
            </c:ext>
          </c:extLst>
        </c:ser>
        <c:dLbls>
          <c:showLegendKey val="0"/>
          <c:showVal val="0"/>
          <c:showCatName val="0"/>
          <c:showSerName val="0"/>
          <c:showPercent val="0"/>
          <c:showBubbleSize val="0"/>
        </c:dLbls>
        <c:smooth val="0"/>
        <c:axId val="588472736"/>
        <c:axId val="588469208"/>
      </c:lineChart>
      <c:catAx>
        <c:axId val="588472736"/>
        <c:scaling>
          <c:orientation val="minMax"/>
        </c:scaling>
        <c:delete val="0"/>
        <c:axPos val="b"/>
        <c:numFmt formatCode="General" sourceLinked="0"/>
        <c:majorTickMark val="none"/>
        <c:minorTickMark val="none"/>
        <c:tickLblPos val="nextTo"/>
        <c:spPr>
          <a:ln>
            <a:solidFill>
              <a:schemeClr val="bg1">
                <a:lumMod val="50000"/>
              </a:schemeClr>
            </a:solidFill>
          </a:ln>
        </c:spPr>
        <c:txPr>
          <a:bodyPr/>
          <a:lstStyle/>
          <a:p>
            <a:pPr>
              <a:defRPr sz="1200" b="0">
                <a:solidFill>
                  <a:srgbClr val="000000"/>
                </a:solidFill>
              </a:defRPr>
            </a:pPr>
            <a:endParaRPr lang="nb-NO"/>
          </a:p>
        </c:txPr>
        <c:crossAx val="588469208"/>
        <c:crosses val="autoZero"/>
        <c:auto val="0"/>
        <c:lblAlgn val="ctr"/>
        <c:lblOffset val="100"/>
        <c:noMultiLvlLbl val="0"/>
      </c:catAx>
      <c:valAx>
        <c:axId val="588469208"/>
        <c:scaling>
          <c:orientation val="minMax"/>
          <c:max val="2500"/>
          <c:min val="0"/>
        </c:scaling>
        <c:delete val="1"/>
        <c:axPos val="l"/>
        <c:numFmt formatCode="#,##0" sourceLinked="0"/>
        <c:majorTickMark val="none"/>
        <c:minorTickMark val="none"/>
        <c:tickLblPos val="nextTo"/>
        <c:crossAx val="588472736"/>
        <c:crosses val="autoZero"/>
        <c:crossBetween val="between"/>
        <c:majorUnit val="500"/>
        <c:minorUnit val="1"/>
      </c:valAx>
      <c:spPr>
        <a:noFill/>
        <a:ln w="25400">
          <a:noFill/>
        </a:ln>
      </c:spPr>
    </c:plotArea>
    <c:legend>
      <c:legendPos val="b"/>
      <c:layout>
        <c:manualLayout>
          <c:xMode val="edge"/>
          <c:yMode val="edge"/>
          <c:x val="2.7976748175105359E-4"/>
          <c:y val="0.72613672164261289"/>
          <c:w val="0.13307968791580962"/>
          <c:h val="0.17922827021786766"/>
        </c:manualLayout>
      </c:layout>
      <c:overlay val="0"/>
      <c:spPr>
        <a:ln w="19050">
          <a:solidFill>
            <a:srgbClr val="FFFFFF">
              <a:lumMod val="50000"/>
            </a:srgbClr>
          </a:solidFill>
        </a:ln>
      </c:spPr>
      <c:txPr>
        <a:bodyPr/>
        <a:lstStyle/>
        <a:p>
          <a:pPr>
            <a:defRPr sz="1200" b="0">
              <a:solidFill>
                <a:srgbClr val="333333"/>
              </a:solidFill>
            </a:defRPr>
          </a:pPr>
          <a:endParaRPr lang="nb-NO"/>
        </a:p>
      </c:txPr>
    </c:legend>
    <c:plotVisOnly val="1"/>
    <c:dispBlanksAs val="gap"/>
    <c:showDLblsOverMax val="0"/>
  </c:chart>
  <c:txPr>
    <a:bodyPr/>
    <a:lstStyle/>
    <a:p>
      <a:pPr>
        <a:defRPr sz="1800"/>
      </a:pPr>
      <a:endParaRPr lang="nb-NO"/>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408716875425357"/>
          <c:y val="0"/>
          <c:w val="0.82856126112864104"/>
          <c:h val="0.94207734047810632"/>
        </c:manualLayout>
      </c:layout>
      <c:barChart>
        <c:barDir val="bar"/>
        <c:grouping val="clustered"/>
        <c:varyColors val="0"/>
        <c:ser>
          <c:idx val="0"/>
          <c:order val="0"/>
          <c:tx>
            <c:strRef>
              <c:f>Sheet1!$B$1</c:f>
              <c:strCache>
                <c:ptCount val="1"/>
                <c:pt idx="0">
                  <c:v>Q4 2023</c:v>
                </c:pt>
              </c:strCache>
            </c:strRef>
          </c:tx>
          <c:spPr>
            <a:solidFill>
              <a:srgbClr val="9EE900"/>
            </a:solidFill>
          </c:spPr>
          <c:invertIfNegative val="0"/>
          <c:dLbls>
            <c:spPr>
              <a:noFill/>
              <a:ln>
                <a:noFill/>
              </a:ln>
              <a:effectLst/>
            </c:spPr>
            <c:txPr>
              <a:bodyPr wrap="square" lIns="38100" tIns="19050" rIns="38100" bIns="19050" anchor="ctr">
                <a:spAutoFit/>
              </a:bodyPr>
              <a:lstStyle/>
              <a:p>
                <a:pPr>
                  <a:defRPr sz="1200" b="0">
                    <a:solidFill>
                      <a:schemeClr val="tx1"/>
                    </a:solidFill>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Sheet1!$A$2:$A$17</c:f>
              <c:strCache>
                <c:ptCount val="16"/>
                <c:pt idx="0">
                  <c:v>Dagens Næringsliv </c:v>
                </c:pt>
                <c:pt idx="1">
                  <c:v>Klikk.no </c:v>
                </c:pt>
                <c:pt idx="2">
                  <c:v>Adresseavisen </c:v>
                </c:pt>
                <c:pt idx="3">
                  <c:v>Startsiden </c:v>
                </c:pt>
                <c:pt idx="4">
                  <c:v>Bergens Tidende </c:v>
                </c:pt>
                <c:pt idx="5">
                  <c:v>ABC Nyheter </c:v>
                </c:pt>
                <c:pt idx="6">
                  <c:v>Se og Hør </c:v>
                </c:pt>
                <c:pt idx="7">
                  <c:v>Aftenposten </c:v>
                </c:pt>
                <c:pt idx="8">
                  <c:v>Nettavisen </c:v>
                </c:pt>
                <c:pt idx="9">
                  <c:v>E24 </c:v>
                </c:pt>
                <c:pt idx="10">
                  <c:v>Finn.no </c:v>
                </c:pt>
                <c:pt idx="11">
                  <c:v>TV 2 </c:v>
                </c:pt>
                <c:pt idx="12">
                  <c:v>Dagbladet </c:v>
                </c:pt>
                <c:pt idx="13">
                  <c:v>NRK </c:v>
                </c:pt>
                <c:pt idx="14">
                  <c:v>Yr.no </c:v>
                </c:pt>
                <c:pt idx="15">
                  <c:v>VG </c:v>
                </c:pt>
              </c:strCache>
            </c:strRef>
          </c:cat>
          <c:val>
            <c:numRef>
              <c:f>Sheet1!$B$2:$B$17</c:f>
              <c:numCache>
                <c:formatCode>0</c:formatCode>
                <c:ptCount val="16"/>
                <c:pt idx="0">
                  <c:v>160.126</c:v>
                </c:pt>
                <c:pt idx="1">
                  <c:v>177.67</c:v>
                </c:pt>
                <c:pt idx="2">
                  <c:v>168.261</c:v>
                </c:pt>
                <c:pt idx="3">
                  <c:v>177.935</c:v>
                </c:pt>
                <c:pt idx="4">
                  <c:v>197.58099999999999</c:v>
                </c:pt>
                <c:pt idx="5">
                  <c:v>199.62299999999999</c:v>
                </c:pt>
                <c:pt idx="6">
                  <c:v>258.73200000000003</c:v>
                </c:pt>
                <c:pt idx="7">
                  <c:v>342.56299999999999</c:v>
                </c:pt>
                <c:pt idx="8">
                  <c:v>509.87799999999999</c:v>
                </c:pt>
                <c:pt idx="9">
                  <c:v>552.64499999999998</c:v>
                </c:pt>
                <c:pt idx="10">
                  <c:v>876.60599999999999</c:v>
                </c:pt>
                <c:pt idx="11">
                  <c:v>1038.5119999999999</c:v>
                </c:pt>
                <c:pt idx="12">
                  <c:v>1201.665</c:v>
                </c:pt>
                <c:pt idx="13">
                  <c:v>1500.807</c:v>
                </c:pt>
                <c:pt idx="14">
                  <c:v>1295.3520000000001</c:v>
                </c:pt>
                <c:pt idx="15">
                  <c:v>1964.039</c:v>
                </c:pt>
              </c:numCache>
            </c:numRef>
          </c:val>
          <c:extLst>
            <c:ext xmlns:c16="http://schemas.microsoft.com/office/drawing/2014/chart" uri="{C3380CC4-5D6E-409C-BE32-E72D297353CC}">
              <c16:uniqueId val="{00000000-A4EB-4A88-9D43-D45DBBD81E64}"/>
            </c:ext>
          </c:extLst>
        </c:ser>
        <c:ser>
          <c:idx val="1"/>
          <c:order val="1"/>
          <c:tx>
            <c:strRef>
              <c:f>Sheet1!$C$1</c:f>
              <c:strCache>
                <c:ptCount val="1"/>
                <c:pt idx="0">
                  <c:v>Q4 2024</c:v>
                </c:pt>
              </c:strCache>
            </c:strRef>
          </c:tx>
          <c:spPr>
            <a:solidFill>
              <a:srgbClr val="00B6FF"/>
            </a:solidFill>
          </c:spPr>
          <c:invertIfNegative val="0"/>
          <c:dLbls>
            <c:spPr>
              <a:noFill/>
              <a:ln>
                <a:noFill/>
              </a:ln>
              <a:effectLst/>
            </c:spPr>
            <c:txPr>
              <a:bodyPr wrap="square" lIns="38100" tIns="19050" rIns="38100" bIns="19050" anchor="ctr">
                <a:spAutoFit/>
              </a:bodyPr>
              <a:lstStyle/>
              <a:p>
                <a:pPr>
                  <a:defRPr sz="1400" b="1">
                    <a:solidFill>
                      <a:schemeClr val="tx1"/>
                    </a:solidFill>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Sheet1!$A$2:$A$17</c:f>
              <c:strCache>
                <c:ptCount val="16"/>
                <c:pt idx="0">
                  <c:v>Dagens Næringsliv </c:v>
                </c:pt>
                <c:pt idx="1">
                  <c:v>Klikk.no </c:v>
                </c:pt>
                <c:pt idx="2">
                  <c:v>Adresseavisen </c:v>
                </c:pt>
                <c:pt idx="3">
                  <c:v>Startsiden </c:v>
                </c:pt>
                <c:pt idx="4">
                  <c:v>Bergens Tidende </c:v>
                </c:pt>
                <c:pt idx="5">
                  <c:v>ABC Nyheter </c:v>
                </c:pt>
                <c:pt idx="6">
                  <c:v>Se og Hør </c:v>
                </c:pt>
                <c:pt idx="7">
                  <c:v>Aftenposten </c:v>
                </c:pt>
                <c:pt idx="8">
                  <c:v>Nettavisen </c:v>
                </c:pt>
                <c:pt idx="9">
                  <c:v>E24 </c:v>
                </c:pt>
                <c:pt idx="10">
                  <c:v>Finn.no </c:v>
                </c:pt>
                <c:pt idx="11">
                  <c:v>TV 2 </c:v>
                </c:pt>
                <c:pt idx="12">
                  <c:v>Dagbladet </c:v>
                </c:pt>
                <c:pt idx="13">
                  <c:v>NRK </c:v>
                </c:pt>
                <c:pt idx="14">
                  <c:v>Yr.no </c:v>
                </c:pt>
                <c:pt idx="15">
                  <c:v>VG </c:v>
                </c:pt>
              </c:strCache>
            </c:strRef>
          </c:cat>
          <c:val>
            <c:numRef>
              <c:f>Sheet1!$C$2:$C$17</c:f>
              <c:numCache>
                <c:formatCode>0</c:formatCode>
                <c:ptCount val="16"/>
                <c:pt idx="0">
                  <c:v>141.107</c:v>
                </c:pt>
                <c:pt idx="1">
                  <c:v>145.977</c:v>
                </c:pt>
                <c:pt idx="2">
                  <c:v>148.11099999999999</c:v>
                </c:pt>
                <c:pt idx="3">
                  <c:v>155.935</c:v>
                </c:pt>
                <c:pt idx="4">
                  <c:v>179.21</c:v>
                </c:pt>
                <c:pt idx="5">
                  <c:v>188.29</c:v>
                </c:pt>
                <c:pt idx="6">
                  <c:v>245.22900000000001</c:v>
                </c:pt>
                <c:pt idx="7">
                  <c:v>337.14100000000002</c:v>
                </c:pt>
                <c:pt idx="8">
                  <c:v>460.64400000000001</c:v>
                </c:pt>
                <c:pt idx="9">
                  <c:v>530.15099999999995</c:v>
                </c:pt>
                <c:pt idx="10">
                  <c:v>817.37599999999998</c:v>
                </c:pt>
                <c:pt idx="11">
                  <c:v>823.41200000000003</c:v>
                </c:pt>
                <c:pt idx="12">
                  <c:v>1014.122</c:v>
                </c:pt>
                <c:pt idx="13">
                  <c:v>1367.6389999999999</c:v>
                </c:pt>
                <c:pt idx="14">
                  <c:v>1420.704</c:v>
                </c:pt>
                <c:pt idx="15">
                  <c:v>1898.5930000000001</c:v>
                </c:pt>
              </c:numCache>
            </c:numRef>
          </c:val>
          <c:extLst>
            <c:ext xmlns:c16="http://schemas.microsoft.com/office/drawing/2014/chart" uri="{C3380CC4-5D6E-409C-BE32-E72D297353CC}">
              <c16:uniqueId val="{00000001-67B2-4B0A-A961-9CEEFB94D889}"/>
            </c:ext>
          </c:extLst>
        </c:ser>
        <c:dLbls>
          <c:showLegendKey val="0"/>
          <c:showVal val="1"/>
          <c:showCatName val="0"/>
          <c:showSerName val="0"/>
          <c:showPercent val="0"/>
          <c:showBubbleSize val="0"/>
        </c:dLbls>
        <c:gapWidth val="50"/>
        <c:axId val="260152680"/>
        <c:axId val="260153464"/>
      </c:barChart>
      <c:catAx>
        <c:axId val="260152680"/>
        <c:scaling>
          <c:orientation val="minMax"/>
        </c:scaling>
        <c:delete val="0"/>
        <c:axPos val="l"/>
        <c:numFmt formatCode="General" sourceLinked="1"/>
        <c:majorTickMark val="out"/>
        <c:minorTickMark val="none"/>
        <c:tickLblPos val="nextTo"/>
        <c:spPr>
          <a:ln w="3209">
            <a:solidFill>
              <a:schemeClr val="tx1"/>
            </a:solidFill>
            <a:prstDash val="solid"/>
          </a:ln>
        </c:spPr>
        <c:txPr>
          <a:bodyPr rot="0" vert="horz"/>
          <a:lstStyle/>
          <a:p>
            <a:pPr>
              <a:defRPr sz="1400" b="0"/>
            </a:pPr>
            <a:endParaRPr lang="nb-NO"/>
          </a:p>
        </c:txPr>
        <c:crossAx val="260153464"/>
        <c:crosses val="autoZero"/>
        <c:auto val="0"/>
        <c:lblAlgn val="ctr"/>
        <c:lblOffset val="100"/>
        <c:tickLblSkip val="1"/>
        <c:tickMarkSkip val="1"/>
        <c:noMultiLvlLbl val="0"/>
      </c:catAx>
      <c:valAx>
        <c:axId val="260153464"/>
        <c:scaling>
          <c:orientation val="minMax"/>
          <c:max val="2200"/>
          <c:min val="0"/>
        </c:scaling>
        <c:delete val="0"/>
        <c:axPos val="b"/>
        <c:numFmt formatCode="0" sourceLinked="0"/>
        <c:majorTickMark val="out"/>
        <c:minorTickMark val="none"/>
        <c:tickLblPos val="nextTo"/>
        <c:spPr>
          <a:ln w="3209">
            <a:solidFill>
              <a:schemeClr val="tx1"/>
            </a:solidFill>
            <a:prstDash val="solid"/>
          </a:ln>
        </c:spPr>
        <c:txPr>
          <a:bodyPr rot="0" vert="horz"/>
          <a:lstStyle/>
          <a:p>
            <a:pPr>
              <a:defRPr sz="900">
                <a:solidFill>
                  <a:schemeClr val="bg1">
                    <a:lumMod val="50000"/>
                  </a:schemeClr>
                </a:solidFill>
              </a:defRPr>
            </a:pPr>
            <a:endParaRPr lang="nb-NO"/>
          </a:p>
        </c:txPr>
        <c:crossAx val="260152680"/>
        <c:crosses val="autoZero"/>
        <c:crossBetween val="between"/>
        <c:majorUnit val="500"/>
        <c:minorUnit val="1"/>
      </c:valAx>
      <c:spPr>
        <a:noFill/>
        <a:ln w="25676">
          <a:noFill/>
        </a:ln>
      </c:spPr>
    </c:plotArea>
    <c:legend>
      <c:legendPos val="r"/>
      <c:layout>
        <c:manualLayout>
          <c:xMode val="edge"/>
          <c:yMode val="edge"/>
          <c:x val="0.87198818918636378"/>
          <c:y val="0.68012104189240985"/>
          <c:w val="9.0472624556507786E-2"/>
          <c:h val="0.18012752613699234"/>
        </c:manualLayout>
      </c:layout>
      <c:overlay val="0"/>
      <c:spPr>
        <a:solidFill>
          <a:schemeClr val="bg1"/>
        </a:solidFill>
        <a:ln>
          <a:solidFill>
            <a:schemeClr val="bg1">
              <a:lumMod val="50000"/>
            </a:schemeClr>
          </a:solidFill>
        </a:ln>
      </c:spPr>
      <c:txPr>
        <a:bodyPr/>
        <a:lstStyle/>
        <a:p>
          <a:pPr>
            <a:defRPr sz="1600"/>
          </a:pPr>
          <a:endParaRPr lang="nb-NO"/>
        </a:p>
      </c:txPr>
    </c:legend>
    <c:plotVisOnly val="1"/>
    <c:dispBlanksAs val="gap"/>
    <c:showDLblsOverMax val="0"/>
  </c:chart>
  <c:spPr>
    <a:noFill/>
    <a:ln>
      <a:noFill/>
    </a:ln>
  </c:spPr>
  <c:txPr>
    <a:bodyPr/>
    <a:lstStyle/>
    <a:p>
      <a:pPr>
        <a:defRPr sz="1200" b="0" i="0" u="none" strike="noStrike" baseline="0">
          <a:solidFill>
            <a:schemeClr val="tx1"/>
          </a:solidFill>
          <a:latin typeface="+mn-lt"/>
          <a:ea typeface="Verdana"/>
          <a:cs typeface="Verdana"/>
        </a:defRPr>
      </a:pPr>
      <a:endParaRPr lang="nb-NO"/>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408716875425357"/>
          <c:y val="0"/>
          <c:w val="0.82856126112864104"/>
          <c:h val="0.94207734047810632"/>
        </c:manualLayout>
      </c:layout>
      <c:barChart>
        <c:barDir val="bar"/>
        <c:grouping val="clustered"/>
        <c:varyColors val="0"/>
        <c:ser>
          <c:idx val="0"/>
          <c:order val="0"/>
          <c:tx>
            <c:strRef>
              <c:f>Sheet1!$B$1</c:f>
              <c:strCache>
                <c:ptCount val="1"/>
                <c:pt idx="0">
                  <c:v>Q4 2023</c:v>
                </c:pt>
              </c:strCache>
            </c:strRef>
          </c:tx>
          <c:spPr>
            <a:solidFill>
              <a:srgbClr val="9EE900"/>
            </a:solidFill>
          </c:spPr>
          <c:invertIfNegative val="0"/>
          <c:dLbls>
            <c:spPr>
              <a:noFill/>
              <a:ln>
                <a:noFill/>
              </a:ln>
              <a:effectLst/>
            </c:spPr>
            <c:txPr>
              <a:bodyPr wrap="square" lIns="38100" tIns="19050" rIns="38100" bIns="19050" anchor="ctr">
                <a:spAutoFit/>
              </a:bodyPr>
              <a:lstStyle/>
              <a:p>
                <a:pPr>
                  <a:defRPr sz="1200" b="0">
                    <a:solidFill>
                      <a:schemeClr val="tx1"/>
                    </a:solidFill>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Sheet1!$A$2:$A$15</c:f>
              <c:strCache>
                <c:ptCount val="14"/>
                <c:pt idx="0">
                  <c:v>Telemarksavisa </c:v>
                </c:pt>
                <c:pt idx="1">
                  <c:v>Fredriksstad Blad </c:v>
                </c:pt>
                <c:pt idx="2">
                  <c:v>Sunnmørsposten </c:v>
                </c:pt>
                <c:pt idx="3">
                  <c:v>Drammens Tidende </c:v>
                </c:pt>
                <c:pt idx="4">
                  <c:v>Romerikes Blad </c:v>
                </c:pt>
                <c:pt idx="5">
                  <c:v>Nordlys </c:v>
                </c:pt>
                <c:pt idx="6">
                  <c:v>Dagsavisen </c:v>
                </c:pt>
                <c:pt idx="7">
                  <c:v>Fædrelandsvennen </c:v>
                </c:pt>
                <c:pt idx="8">
                  <c:v>Kvinneguiden </c:v>
                </c:pt>
                <c:pt idx="9">
                  <c:v>Bergensavisen </c:v>
                </c:pt>
                <c:pt idx="10">
                  <c:v>Stavanger Aftenblad </c:v>
                </c:pt>
                <c:pt idx="11">
                  <c:v>SOL </c:v>
                </c:pt>
                <c:pt idx="12">
                  <c:v>Finansavisen </c:v>
                </c:pt>
                <c:pt idx="13">
                  <c:v>KK </c:v>
                </c:pt>
              </c:strCache>
            </c:strRef>
          </c:cat>
          <c:val>
            <c:numRef>
              <c:f>Sheet1!$B$2:$B$15</c:f>
              <c:numCache>
                <c:formatCode>0</c:formatCode>
                <c:ptCount val="14"/>
                <c:pt idx="0">
                  <c:v>50.381</c:v>
                </c:pt>
                <c:pt idx="1">
                  <c:v>46.015999999999998</c:v>
                </c:pt>
                <c:pt idx="2">
                  <c:v>58.451999999999998</c:v>
                </c:pt>
                <c:pt idx="3">
                  <c:v>56.024999999999999</c:v>
                </c:pt>
                <c:pt idx="4">
                  <c:v>55.933999999999997</c:v>
                </c:pt>
                <c:pt idx="5">
                  <c:v>58.533999999999999</c:v>
                </c:pt>
                <c:pt idx="6">
                  <c:v>118.242</c:v>
                </c:pt>
                <c:pt idx="7">
                  <c:v>78.628</c:v>
                </c:pt>
                <c:pt idx="8">
                  <c:v>70.95</c:v>
                </c:pt>
                <c:pt idx="9">
                  <c:v>82.376999999999995</c:v>
                </c:pt>
                <c:pt idx="10">
                  <c:v>121.92</c:v>
                </c:pt>
                <c:pt idx="11">
                  <c:v>157.17699999999999</c:v>
                </c:pt>
                <c:pt idx="12">
                  <c:v>124.315</c:v>
                </c:pt>
                <c:pt idx="13">
                  <c:v>149.71199999999999</c:v>
                </c:pt>
              </c:numCache>
            </c:numRef>
          </c:val>
          <c:extLst>
            <c:ext xmlns:c16="http://schemas.microsoft.com/office/drawing/2014/chart" uri="{C3380CC4-5D6E-409C-BE32-E72D297353CC}">
              <c16:uniqueId val="{00000000-A4EB-4A88-9D43-D45DBBD81E64}"/>
            </c:ext>
          </c:extLst>
        </c:ser>
        <c:ser>
          <c:idx val="1"/>
          <c:order val="1"/>
          <c:tx>
            <c:strRef>
              <c:f>Sheet1!$C$1</c:f>
              <c:strCache>
                <c:ptCount val="1"/>
                <c:pt idx="0">
                  <c:v>Q4 2024</c:v>
                </c:pt>
              </c:strCache>
            </c:strRef>
          </c:tx>
          <c:spPr>
            <a:solidFill>
              <a:srgbClr val="00B6FF"/>
            </a:solidFill>
          </c:spPr>
          <c:invertIfNegative val="0"/>
          <c:dLbls>
            <c:spPr>
              <a:noFill/>
              <a:ln>
                <a:noFill/>
              </a:ln>
              <a:effectLst/>
            </c:spPr>
            <c:txPr>
              <a:bodyPr wrap="square" lIns="38100" tIns="19050" rIns="38100" bIns="19050" anchor="ctr">
                <a:spAutoFit/>
              </a:bodyPr>
              <a:lstStyle/>
              <a:p>
                <a:pPr>
                  <a:defRPr sz="1400" b="1">
                    <a:solidFill>
                      <a:schemeClr val="tx1"/>
                    </a:solidFill>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Sheet1!$A$2:$A$15</c:f>
              <c:strCache>
                <c:ptCount val="14"/>
                <c:pt idx="0">
                  <c:v>Telemarksavisa </c:v>
                </c:pt>
                <c:pt idx="1">
                  <c:v>Fredriksstad Blad </c:v>
                </c:pt>
                <c:pt idx="2">
                  <c:v>Sunnmørsposten </c:v>
                </c:pt>
                <c:pt idx="3">
                  <c:v>Drammens Tidende </c:v>
                </c:pt>
                <c:pt idx="4">
                  <c:v>Romerikes Blad </c:v>
                </c:pt>
                <c:pt idx="5">
                  <c:v>Nordlys </c:v>
                </c:pt>
                <c:pt idx="6">
                  <c:v>Dagsavisen </c:v>
                </c:pt>
                <c:pt idx="7">
                  <c:v>Fædrelandsvennen </c:v>
                </c:pt>
                <c:pt idx="8">
                  <c:v>Kvinneguiden </c:v>
                </c:pt>
                <c:pt idx="9">
                  <c:v>Bergensavisen </c:v>
                </c:pt>
                <c:pt idx="10">
                  <c:v>Stavanger Aftenblad </c:v>
                </c:pt>
                <c:pt idx="11">
                  <c:v>SOL </c:v>
                </c:pt>
                <c:pt idx="12">
                  <c:v>Finansavisen </c:v>
                </c:pt>
                <c:pt idx="13">
                  <c:v>KK </c:v>
                </c:pt>
              </c:strCache>
            </c:strRef>
          </c:cat>
          <c:val>
            <c:numRef>
              <c:f>Sheet1!$C$2:$C$15</c:f>
              <c:numCache>
                <c:formatCode>0</c:formatCode>
                <c:ptCount val="14"/>
                <c:pt idx="0">
                  <c:v>49.555</c:v>
                </c:pt>
                <c:pt idx="1">
                  <c:v>49.643999999999998</c:v>
                </c:pt>
                <c:pt idx="2">
                  <c:v>54.624000000000002</c:v>
                </c:pt>
                <c:pt idx="3">
                  <c:v>55.994999999999997</c:v>
                </c:pt>
                <c:pt idx="4">
                  <c:v>56.936</c:v>
                </c:pt>
                <c:pt idx="5">
                  <c:v>57.91</c:v>
                </c:pt>
                <c:pt idx="6">
                  <c:v>59.66</c:v>
                </c:pt>
                <c:pt idx="7">
                  <c:v>70.39</c:v>
                </c:pt>
                <c:pt idx="8">
                  <c:v>71.727000000000004</c:v>
                </c:pt>
                <c:pt idx="9">
                  <c:v>87.397000000000006</c:v>
                </c:pt>
                <c:pt idx="10">
                  <c:v>113.57</c:v>
                </c:pt>
                <c:pt idx="11">
                  <c:v>117.866</c:v>
                </c:pt>
                <c:pt idx="12">
                  <c:v>118.26</c:v>
                </c:pt>
                <c:pt idx="13">
                  <c:v>119.14100000000001</c:v>
                </c:pt>
              </c:numCache>
            </c:numRef>
          </c:val>
          <c:extLst>
            <c:ext xmlns:c16="http://schemas.microsoft.com/office/drawing/2014/chart" uri="{C3380CC4-5D6E-409C-BE32-E72D297353CC}">
              <c16:uniqueId val="{00000001-67B2-4B0A-A961-9CEEFB94D889}"/>
            </c:ext>
          </c:extLst>
        </c:ser>
        <c:dLbls>
          <c:showLegendKey val="0"/>
          <c:showVal val="1"/>
          <c:showCatName val="0"/>
          <c:showSerName val="0"/>
          <c:showPercent val="0"/>
          <c:showBubbleSize val="0"/>
        </c:dLbls>
        <c:gapWidth val="50"/>
        <c:axId val="260152680"/>
        <c:axId val="260153464"/>
      </c:barChart>
      <c:catAx>
        <c:axId val="260152680"/>
        <c:scaling>
          <c:orientation val="minMax"/>
        </c:scaling>
        <c:delete val="0"/>
        <c:axPos val="l"/>
        <c:numFmt formatCode="General" sourceLinked="1"/>
        <c:majorTickMark val="out"/>
        <c:minorTickMark val="none"/>
        <c:tickLblPos val="nextTo"/>
        <c:spPr>
          <a:ln w="3209">
            <a:solidFill>
              <a:schemeClr val="tx1"/>
            </a:solidFill>
            <a:prstDash val="solid"/>
          </a:ln>
        </c:spPr>
        <c:txPr>
          <a:bodyPr rot="0" vert="horz"/>
          <a:lstStyle/>
          <a:p>
            <a:pPr>
              <a:defRPr sz="1400" b="0"/>
            </a:pPr>
            <a:endParaRPr lang="nb-NO"/>
          </a:p>
        </c:txPr>
        <c:crossAx val="260153464"/>
        <c:crosses val="autoZero"/>
        <c:auto val="0"/>
        <c:lblAlgn val="ctr"/>
        <c:lblOffset val="100"/>
        <c:tickLblSkip val="1"/>
        <c:tickMarkSkip val="1"/>
        <c:noMultiLvlLbl val="0"/>
      </c:catAx>
      <c:valAx>
        <c:axId val="260153464"/>
        <c:scaling>
          <c:orientation val="minMax"/>
          <c:max val="220"/>
          <c:min val="0"/>
        </c:scaling>
        <c:delete val="0"/>
        <c:axPos val="b"/>
        <c:numFmt formatCode="0" sourceLinked="0"/>
        <c:majorTickMark val="out"/>
        <c:minorTickMark val="none"/>
        <c:tickLblPos val="nextTo"/>
        <c:spPr>
          <a:ln w="3209">
            <a:solidFill>
              <a:schemeClr val="tx1"/>
            </a:solidFill>
            <a:prstDash val="solid"/>
          </a:ln>
        </c:spPr>
        <c:txPr>
          <a:bodyPr rot="0" vert="horz"/>
          <a:lstStyle/>
          <a:p>
            <a:pPr>
              <a:defRPr sz="900">
                <a:solidFill>
                  <a:schemeClr val="bg1">
                    <a:lumMod val="50000"/>
                  </a:schemeClr>
                </a:solidFill>
              </a:defRPr>
            </a:pPr>
            <a:endParaRPr lang="nb-NO"/>
          </a:p>
        </c:txPr>
        <c:crossAx val="260152680"/>
        <c:crosses val="autoZero"/>
        <c:crossBetween val="between"/>
        <c:majorUnit val="500"/>
        <c:minorUnit val="1"/>
      </c:valAx>
      <c:spPr>
        <a:noFill/>
        <a:ln w="25676">
          <a:noFill/>
        </a:ln>
      </c:spPr>
    </c:plotArea>
    <c:legend>
      <c:legendPos val="r"/>
      <c:layout>
        <c:manualLayout>
          <c:xMode val="edge"/>
          <c:yMode val="edge"/>
          <c:x val="0.87198818918636378"/>
          <c:y val="0.68012104189240985"/>
          <c:w val="9.0472624556507786E-2"/>
          <c:h val="0.18012752613699234"/>
        </c:manualLayout>
      </c:layout>
      <c:overlay val="0"/>
      <c:spPr>
        <a:solidFill>
          <a:schemeClr val="bg1"/>
        </a:solidFill>
        <a:ln>
          <a:solidFill>
            <a:schemeClr val="bg1">
              <a:lumMod val="50000"/>
            </a:schemeClr>
          </a:solidFill>
        </a:ln>
      </c:spPr>
      <c:txPr>
        <a:bodyPr/>
        <a:lstStyle/>
        <a:p>
          <a:pPr>
            <a:defRPr sz="1600"/>
          </a:pPr>
          <a:endParaRPr lang="nb-NO"/>
        </a:p>
      </c:txPr>
    </c:legend>
    <c:plotVisOnly val="1"/>
    <c:dispBlanksAs val="gap"/>
    <c:showDLblsOverMax val="0"/>
  </c:chart>
  <c:spPr>
    <a:noFill/>
    <a:ln>
      <a:noFill/>
    </a:ln>
  </c:spPr>
  <c:txPr>
    <a:bodyPr/>
    <a:lstStyle/>
    <a:p>
      <a:pPr>
        <a:defRPr sz="1200" b="0" i="0" u="none" strike="noStrike" baseline="0">
          <a:solidFill>
            <a:schemeClr val="tx1"/>
          </a:solidFill>
          <a:latin typeface="+mn-lt"/>
          <a:ea typeface="Verdana"/>
          <a:cs typeface="Verdana"/>
        </a:defRPr>
      </a:pPr>
      <a:endParaRPr lang="nb-NO"/>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406099124642912"/>
          <c:y val="5.2751823618970618E-4"/>
          <c:w val="0.75279574503491398"/>
          <c:h val="0.94207734047810632"/>
        </c:manualLayout>
      </c:layout>
      <c:barChart>
        <c:barDir val="bar"/>
        <c:grouping val="clustered"/>
        <c:varyColors val="0"/>
        <c:ser>
          <c:idx val="3"/>
          <c:order val="0"/>
          <c:tx>
            <c:strRef>
              <c:f>Sheet1!$B$1</c:f>
              <c:strCache>
                <c:ptCount val="1"/>
                <c:pt idx="0">
                  <c:v>Q4 2023</c:v>
                </c:pt>
              </c:strCache>
            </c:strRef>
          </c:tx>
          <c:spPr>
            <a:solidFill>
              <a:srgbClr val="9EE900"/>
            </a:solidFill>
          </c:spPr>
          <c:invertIfNegative val="0"/>
          <c:dLbls>
            <c:spPr>
              <a:noFill/>
              <a:ln w="25676">
                <a:noFill/>
              </a:ln>
            </c:spPr>
            <c:txPr>
              <a:bodyPr wrap="square" lIns="38100" tIns="19050" rIns="38100" bIns="19050" anchor="ctr">
                <a:spAutoFit/>
              </a:bodyPr>
              <a:lstStyle/>
              <a:p>
                <a:pPr>
                  <a:defRPr sz="1400" b="0" i="0" u="none" strike="noStrike" baseline="0">
                    <a:solidFill>
                      <a:schemeClr val="bg1">
                        <a:lumMod val="50000"/>
                      </a:schemeClr>
                    </a:solidFill>
                    <a:latin typeface="+mn-lt"/>
                    <a:ea typeface="Verdana"/>
                    <a:cs typeface="Verdana"/>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Egmont Digitalt total (PC/M/N)</c:v>
                </c:pt>
                <c:pt idx="1">
                  <c:v>Storby totalt (P/PC/M/N/eA)</c:v>
                </c:pt>
                <c:pt idx="2">
                  <c:v>Aller Media totalt (P/PC/M/N/eA)</c:v>
                </c:pt>
                <c:pt idx="3">
                  <c:v>Amedia Marked totalt (P/PC/M/N/eA)</c:v>
                </c:pt>
                <c:pt idx="4">
                  <c:v>DIAR totalt digitalt (PC/M/N/eA)</c:v>
                </c:pt>
                <c:pt idx="5">
                  <c:v>Schibsted totalt (P/PC/M/N/eA)</c:v>
                </c:pt>
              </c:strCache>
            </c:strRef>
          </c:cat>
          <c:val>
            <c:numRef>
              <c:f>Sheet1!$B$2:$B$7</c:f>
              <c:numCache>
                <c:formatCode>0</c:formatCode>
                <c:ptCount val="6"/>
                <c:pt idx="0" formatCode="General">
                  <c:v>1091</c:v>
                </c:pt>
                <c:pt idx="1">
                  <c:v>1143</c:v>
                </c:pt>
                <c:pt idx="2">
                  <c:v>2006</c:v>
                </c:pt>
                <c:pt idx="3">
                  <c:v>2034</c:v>
                </c:pt>
                <c:pt idx="4">
                  <c:v>2444</c:v>
                </c:pt>
                <c:pt idx="5">
                  <c:v>3004</c:v>
                </c:pt>
              </c:numCache>
            </c:numRef>
          </c:val>
          <c:extLst>
            <c:ext xmlns:c16="http://schemas.microsoft.com/office/drawing/2014/chart" uri="{C3380CC4-5D6E-409C-BE32-E72D297353CC}">
              <c16:uniqueId val="{00000000-C85F-485B-BD3D-783D1F487BF7}"/>
            </c:ext>
          </c:extLst>
        </c:ser>
        <c:ser>
          <c:idx val="0"/>
          <c:order val="1"/>
          <c:tx>
            <c:strRef>
              <c:f>Sheet1!$C$1</c:f>
              <c:strCache>
                <c:ptCount val="1"/>
                <c:pt idx="0">
                  <c:v>Q4 2024</c:v>
                </c:pt>
              </c:strCache>
            </c:strRef>
          </c:tx>
          <c:spPr>
            <a:solidFill>
              <a:srgbClr val="00B6FF"/>
            </a:solidFill>
          </c:spPr>
          <c:invertIfNegative val="0"/>
          <c:dLbls>
            <c:spPr>
              <a:noFill/>
              <a:ln>
                <a:noFill/>
              </a:ln>
              <a:effectLst/>
            </c:spPr>
            <c:txPr>
              <a:bodyPr wrap="square" lIns="38100" tIns="19050" rIns="38100" bIns="19050" anchor="ctr">
                <a:spAutoFit/>
              </a:bodyPr>
              <a:lstStyle/>
              <a:p>
                <a:pPr>
                  <a:defRPr sz="1400" b="1">
                    <a:latin typeface="+mn-lt"/>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Sheet1!$A$2:$A$7</c:f>
              <c:strCache>
                <c:ptCount val="6"/>
                <c:pt idx="0">
                  <c:v>Egmont Digitalt total (PC/M/N)</c:v>
                </c:pt>
                <c:pt idx="1">
                  <c:v>Storby totalt (P/PC/M/N/eA)</c:v>
                </c:pt>
                <c:pt idx="2">
                  <c:v>Aller Media totalt (P/PC/M/N/eA)</c:v>
                </c:pt>
                <c:pt idx="3">
                  <c:v>Amedia Marked totalt (P/PC/M/N/eA)</c:v>
                </c:pt>
                <c:pt idx="4">
                  <c:v>DIAR totalt digitalt (PC/M/N/eA)</c:v>
                </c:pt>
                <c:pt idx="5">
                  <c:v>Schibsted totalt (P/PC/M/N/eA)</c:v>
                </c:pt>
              </c:strCache>
            </c:strRef>
          </c:cat>
          <c:val>
            <c:numRef>
              <c:f>Sheet1!$C$2:$C$7</c:f>
              <c:numCache>
                <c:formatCode>0</c:formatCode>
                <c:ptCount val="6"/>
                <c:pt idx="0" formatCode="General">
                  <c:v>969</c:v>
                </c:pt>
                <c:pt idx="1">
                  <c:v>1065</c:v>
                </c:pt>
                <c:pt idx="2">
                  <c:v>1797</c:v>
                </c:pt>
                <c:pt idx="3">
                  <c:v>2006</c:v>
                </c:pt>
                <c:pt idx="4">
                  <c:v>2349</c:v>
                </c:pt>
                <c:pt idx="5">
                  <c:v>2946</c:v>
                </c:pt>
              </c:numCache>
            </c:numRef>
          </c:val>
          <c:extLst>
            <c:ext xmlns:c16="http://schemas.microsoft.com/office/drawing/2014/chart" uri="{C3380CC4-5D6E-409C-BE32-E72D297353CC}">
              <c16:uniqueId val="{00000001-C85F-485B-BD3D-783D1F487BF7}"/>
            </c:ext>
          </c:extLst>
        </c:ser>
        <c:dLbls>
          <c:showLegendKey val="0"/>
          <c:showVal val="1"/>
          <c:showCatName val="0"/>
          <c:showSerName val="0"/>
          <c:showPercent val="0"/>
          <c:showBubbleSize val="0"/>
        </c:dLbls>
        <c:gapWidth val="50"/>
        <c:axId val="260152680"/>
        <c:axId val="260153464"/>
      </c:barChart>
      <c:catAx>
        <c:axId val="260152680"/>
        <c:scaling>
          <c:orientation val="minMax"/>
        </c:scaling>
        <c:delete val="0"/>
        <c:axPos val="l"/>
        <c:numFmt formatCode="General" sourceLinked="1"/>
        <c:majorTickMark val="out"/>
        <c:minorTickMark val="none"/>
        <c:tickLblPos val="nextTo"/>
        <c:spPr>
          <a:ln w="3209">
            <a:solidFill>
              <a:schemeClr val="tx1"/>
            </a:solidFill>
            <a:prstDash val="solid"/>
          </a:ln>
        </c:spPr>
        <c:txPr>
          <a:bodyPr rot="0" vert="horz"/>
          <a:lstStyle/>
          <a:p>
            <a:pPr>
              <a:defRPr sz="1400" b="0" i="0" u="none" strike="noStrike" baseline="0">
                <a:solidFill>
                  <a:schemeClr val="tx1"/>
                </a:solidFill>
                <a:latin typeface="+mn-lt"/>
                <a:ea typeface="Verdana"/>
                <a:cs typeface="Verdana"/>
              </a:defRPr>
            </a:pPr>
            <a:endParaRPr lang="nb-NO"/>
          </a:p>
        </c:txPr>
        <c:crossAx val="260153464"/>
        <c:crosses val="autoZero"/>
        <c:auto val="0"/>
        <c:lblAlgn val="ctr"/>
        <c:lblOffset val="100"/>
        <c:tickLblSkip val="1"/>
        <c:tickMarkSkip val="1"/>
        <c:noMultiLvlLbl val="0"/>
      </c:catAx>
      <c:valAx>
        <c:axId val="260153464"/>
        <c:scaling>
          <c:orientation val="minMax"/>
          <c:max val="3200"/>
          <c:min val="0"/>
        </c:scaling>
        <c:delete val="0"/>
        <c:axPos val="b"/>
        <c:numFmt formatCode="0" sourceLinked="0"/>
        <c:majorTickMark val="out"/>
        <c:minorTickMark val="none"/>
        <c:tickLblPos val="nextTo"/>
        <c:spPr>
          <a:ln w="3209">
            <a:solidFill>
              <a:schemeClr val="tx1"/>
            </a:solidFill>
            <a:prstDash val="solid"/>
          </a:ln>
        </c:spPr>
        <c:txPr>
          <a:bodyPr rot="0" vert="horz"/>
          <a:lstStyle/>
          <a:p>
            <a:pPr>
              <a:defRPr sz="1100" b="0" i="0" u="none" strike="noStrike" baseline="0">
                <a:solidFill>
                  <a:schemeClr val="tx1"/>
                </a:solidFill>
                <a:latin typeface="+mj-lt"/>
                <a:ea typeface="Verdana"/>
                <a:cs typeface="Verdana"/>
              </a:defRPr>
            </a:pPr>
            <a:endParaRPr lang="nb-NO"/>
          </a:p>
        </c:txPr>
        <c:crossAx val="260152680"/>
        <c:crosses val="autoZero"/>
        <c:crossBetween val="between"/>
        <c:majorUnit val="500"/>
        <c:minorUnit val="1"/>
      </c:valAx>
      <c:spPr>
        <a:noFill/>
        <a:ln w="25676">
          <a:noFill/>
        </a:ln>
      </c:spPr>
    </c:plotArea>
    <c:legend>
      <c:legendPos val="r"/>
      <c:layout>
        <c:manualLayout>
          <c:xMode val="edge"/>
          <c:yMode val="edge"/>
          <c:x val="0.86633410351102891"/>
          <c:y val="0.67333353417865272"/>
          <c:w val="9.6926585637999413E-2"/>
          <c:h val="0.18012752613699234"/>
        </c:manualLayout>
      </c:layout>
      <c:overlay val="0"/>
      <c:spPr>
        <a:ln>
          <a:solidFill>
            <a:schemeClr val="bg1">
              <a:lumMod val="50000"/>
            </a:schemeClr>
          </a:solidFill>
        </a:ln>
      </c:spPr>
      <c:txPr>
        <a:bodyPr/>
        <a:lstStyle/>
        <a:p>
          <a:pPr>
            <a:defRPr sz="1600">
              <a:solidFill>
                <a:schemeClr val="tx1"/>
              </a:solidFill>
              <a:latin typeface="+mn-lt"/>
            </a:defRPr>
          </a:pPr>
          <a:endParaRPr lang="nb-NO"/>
        </a:p>
      </c:txPr>
    </c:legend>
    <c:plotVisOnly val="1"/>
    <c:dispBlanksAs val="gap"/>
    <c:showDLblsOverMax val="0"/>
  </c:chart>
  <c:spPr>
    <a:noFill/>
    <a:ln>
      <a:noFill/>
    </a:ln>
  </c:spPr>
  <c:txPr>
    <a:bodyPr/>
    <a:lstStyle/>
    <a:p>
      <a:pPr>
        <a:defRPr sz="1213" b="0" i="0" u="none" strike="noStrike" baseline="0">
          <a:solidFill>
            <a:schemeClr val="tx1"/>
          </a:solidFill>
          <a:latin typeface="Verdana"/>
          <a:ea typeface="Verdana"/>
          <a:cs typeface="Verdana"/>
        </a:defRPr>
      </a:pPr>
      <a:endParaRPr lang="nb-NO"/>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6.1187182615398219E-4"/>
          <c:y val="5.8987457947503891E-3"/>
          <c:w val="0.99938812817384604"/>
          <c:h val="0.89912642370362506"/>
        </c:manualLayout>
      </c:layout>
      <c:lineChart>
        <c:grouping val="standard"/>
        <c:varyColors val="0"/>
        <c:ser>
          <c:idx val="0"/>
          <c:order val="0"/>
          <c:tx>
            <c:strRef>
              <c:f>'Ark1'!$A$2</c:f>
              <c:strCache>
                <c:ptCount val="1"/>
              </c:strCache>
            </c:strRef>
          </c:tx>
          <c:marker>
            <c:symbol val="none"/>
          </c:marker>
          <c:dLbls>
            <c:spPr>
              <a:noFill/>
              <a:ln>
                <a:noFill/>
              </a:ln>
              <a:effectLst/>
            </c:spPr>
            <c:txPr>
              <a:bodyPr wrap="square" lIns="38100" tIns="19050" rIns="38100" bIns="19050" anchor="ctr">
                <a:spAutoFit/>
              </a:bodyPr>
              <a:lstStyle/>
              <a:p>
                <a:pPr>
                  <a:defRPr sz="1400"/>
                </a:pPr>
                <a:endParaRPr lang="nb-NO"/>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'Ark1'!$B$1:$Q$1</c:f>
              <c:strCache>
                <c:ptCount val="16"/>
                <c:pt idx="0">
                  <c:v>1Q 2021</c:v>
                </c:pt>
                <c:pt idx="1">
                  <c:v>2Q 2021</c:v>
                </c:pt>
                <c:pt idx="2">
                  <c:v>3Q 2021</c:v>
                </c:pt>
                <c:pt idx="3">
                  <c:v>4Q 2021</c:v>
                </c:pt>
                <c:pt idx="4">
                  <c:v>1Q 2022</c:v>
                </c:pt>
                <c:pt idx="5">
                  <c:v>2Q 2022</c:v>
                </c:pt>
                <c:pt idx="6">
                  <c:v>3Q 2022</c:v>
                </c:pt>
                <c:pt idx="7">
                  <c:v>4Q 2022</c:v>
                </c:pt>
                <c:pt idx="8">
                  <c:v>1Q 2023</c:v>
                </c:pt>
                <c:pt idx="9">
                  <c:v>2Q 2023</c:v>
                </c:pt>
                <c:pt idx="10">
                  <c:v>3Q 2023</c:v>
                </c:pt>
                <c:pt idx="11">
                  <c:v>4Q 2023</c:v>
                </c:pt>
                <c:pt idx="12">
                  <c:v>1Q 2024</c:v>
                </c:pt>
                <c:pt idx="13">
                  <c:v>2Q 2024</c:v>
                </c:pt>
                <c:pt idx="14">
                  <c:v>3Q 2024</c:v>
                </c:pt>
                <c:pt idx="15">
                  <c:v>4Q 2024</c:v>
                </c:pt>
              </c:strCache>
            </c:strRef>
          </c:cat>
          <c:val>
            <c:numRef>
              <c:f>'Ark1'!$B$2:$Q$2</c:f>
            </c:numRef>
          </c:val>
          <c:smooth val="1"/>
          <c:extLst>
            <c:ext xmlns:c16="http://schemas.microsoft.com/office/drawing/2014/chart" uri="{C3380CC4-5D6E-409C-BE32-E72D297353CC}">
              <c16:uniqueId val="{00000000-7DA1-427E-A436-FB306F7E5D12}"/>
            </c:ext>
          </c:extLst>
        </c:ser>
        <c:ser>
          <c:idx val="1"/>
          <c:order val="1"/>
          <c:tx>
            <c:strRef>
              <c:f>'Ark1'!$A$3</c:f>
              <c:strCache>
                <c:ptCount val="1"/>
                <c:pt idx="0">
                  <c:v>Mobil</c:v>
                </c:pt>
              </c:strCache>
            </c:strRef>
          </c:tx>
          <c:spPr>
            <a:ln>
              <a:solidFill>
                <a:srgbClr val="0070C0"/>
              </a:solidFill>
            </a:ln>
          </c:spPr>
          <c:marker>
            <c:symbol val="none"/>
          </c:marker>
          <c:dLbls>
            <c:spPr>
              <a:noFill/>
              <a:ln>
                <a:noFill/>
              </a:ln>
              <a:effectLst/>
            </c:spPr>
            <c:txPr>
              <a:bodyPr wrap="square" lIns="38100" tIns="19050" rIns="38100" bIns="19050" anchor="ctr">
                <a:spAutoFit/>
              </a:bodyPr>
              <a:lstStyle/>
              <a:p>
                <a:pPr>
                  <a:defRPr sz="1400"/>
                </a:pPr>
                <a:endParaRPr lang="nb-NO"/>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'Ark1'!$B$1:$Q$1</c:f>
              <c:strCache>
                <c:ptCount val="16"/>
                <c:pt idx="0">
                  <c:v>1Q 2021</c:v>
                </c:pt>
                <c:pt idx="1">
                  <c:v>2Q 2021</c:v>
                </c:pt>
                <c:pt idx="2">
                  <c:v>3Q 2021</c:v>
                </c:pt>
                <c:pt idx="3">
                  <c:v>4Q 2021</c:v>
                </c:pt>
                <c:pt idx="4">
                  <c:v>1Q 2022</c:v>
                </c:pt>
                <c:pt idx="5">
                  <c:v>2Q 2022</c:v>
                </c:pt>
                <c:pt idx="6">
                  <c:v>3Q 2022</c:v>
                </c:pt>
                <c:pt idx="7">
                  <c:v>4Q 2022</c:v>
                </c:pt>
                <c:pt idx="8">
                  <c:v>1Q 2023</c:v>
                </c:pt>
                <c:pt idx="9">
                  <c:v>2Q 2023</c:v>
                </c:pt>
                <c:pt idx="10">
                  <c:v>3Q 2023</c:v>
                </c:pt>
                <c:pt idx="11">
                  <c:v>4Q 2023</c:v>
                </c:pt>
                <c:pt idx="12">
                  <c:v>1Q 2024</c:v>
                </c:pt>
                <c:pt idx="13">
                  <c:v>2Q 2024</c:v>
                </c:pt>
                <c:pt idx="14">
                  <c:v>3Q 2024</c:v>
                </c:pt>
                <c:pt idx="15">
                  <c:v>4Q 2024</c:v>
                </c:pt>
              </c:strCache>
            </c:strRef>
          </c:cat>
          <c:val>
            <c:numRef>
              <c:f>'Ark1'!$B$3:$Q$3</c:f>
              <c:numCache>
                <c:formatCode>0</c:formatCode>
                <c:ptCount val="16"/>
                <c:pt idx="0">
                  <c:v>68</c:v>
                </c:pt>
                <c:pt idx="1">
                  <c:v>70</c:v>
                </c:pt>
                <c:pt idx="2">
                  <c:v>71</c:v>
                </c:pt>
                <c:pt idx="3">
                  <c:v>70</c:v>
                </c:pt>
                <c:pt idx="4">
                  <c:v>70</c:v>
                </c:pt>
                <c:pt idx="5">
                  <c:v>72</c:v>
                </c:pt>
                <c:pt idx="6">
                  <c:v>74</c:v>
                </c:pt>
                <c:pt idx="7">
                  <c:v>72</c:v>
                </c:pt>
                <c:pt idx="8">
                  <c:v>71</c:v>
                </c:pt>
                <c:pt idx="9">
                  <c:v>73</c:v>
                </c:pt>
                <c:pt idx="10">
                  <c:v>73</c:v>
                </c:pt>
                <c:pt idx="11">
                  <c:v>72</c:v>
                </c:pt>
                <c:pt idx="12">
                  <c:v>73</c:v>
                </c:pt>
                <c:pt idx="13">
                  <c:v>75</c:v>
                </c:pt>
                <c:pt idx="14">
                  <c:v>76</c:v>
                </c:pt>
                <c:pt idx="15">
                  <c:v>74</c:v>
                </c:pt>
              </c:numCache>
            </c:numRef>
          </c:val>
          <c:smooth val="1"/>
          <c:extLst>
            <c:ext xmlns:c16="http://schemas.microsoft.com/office/drawing/2014/chart" uri="{C3380CC4-5D6E-409C-BE32-E72D297353CC}">
              <c16:uniqueId val="{00000004-7DA1-427E-A436-FB306F7E5D12}"/>
            </c:ext>
          </c:extLst>
        </c:ser>
        <c:ser>
          <c:idx val="2"/>
          <c:order val="2"/>
          <c:tx>
            <c:strRef>
              <c:f>'Ark1'!$A$4</c:f>
              <c:strCache>
                <c:ptCount val="1"/>
              </c:strCache>
            </c:strRef>
          </c:tx>
          <c:marker>
            <c:symbol val="none"/>
          </c:marker>
          <c:dLbls>
            <c:spPr>
              <a:noFill/>
              <a:ln>
                <a:noFill/>
              </a:ln>
              <a:effectLst/>
            </c:spPr>
            <c:txPr>
              <a:bodyPr wrap="square" lIns="38100" tIns="19050" rIns="38100" bIns="19050" anchor="ctr">
                <a:spAutoFit/>
              </a:bodyPr>
              <a:lstStyle/>
              <a:p>
                <a:pPr>
                  <a:defRPr sz="1400"/>
                </a:pPr>
                <a:endParaRPr lang="nb-NO"/>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'Ark1'!$B$1:$Q$1</c:f>
              <c:strCache>
                <c:ptCount val="16"/>
                <c:pt idx="0">
                  <c:v>1Q 2021</c:v>
                </c:pt>
                <c:pt idx="1">
                  <c:v>2Q 2021</c:v>
                </c:pt>
                <c:pt idx="2">
                  <c:v>3Q 2021</c:v>
                </c:pt>
                <c:pt idx="3">
                  <c:v>4Q 2021</c:v>
                </c:pt>
                <c:pt idx="4">
                  <c:v>1Q 2022</c:v>
                </c:pt>
                <c:pt idx="5">
                  <c:v>2Q 2022</c:v>
                </c:pt>
                <c:pt idx="6">
                  <c:v>3Q 2022</c:v>
                </c:pt>
                <c:pt idx="7">
                  <c:v>4Q 2022</c:v>
                </c:pt>
                <c:pt idx="8">
                  <c:v>1Q 2023</c:v>
                </c:pt>
                <c:pt idx="9">
                  <c:v>2Q 2023</c:v>
                </c:pt>
                <c:pt idx="10">
                  <c:v>3Q 2023</c:v>
                </c:pt>
                <c:pt idx="11">
                  <c:v>4Q 2023</c:v>
                </c:pt>
                <c:pt idx="12">
                  <c:v>1Q 2024</c:v>
                </c:pt>
                <c:pt idx="13">
                  <c:v>2Q 2024</c:v>
                </c:pt>
                <c:pt idx="14">
                  <c:v>3Q 2024</c:v>
                </c:pt>
                <c:pt idx="15">
                  <c:v>4Q 2024</c:v>
                </c:pt>
              </c:strCache>
            </c:strRef>
          </c:cat>
          <c:val>
            <c:numRef>
              <c:f>'Ark1'!$B$4:$Q$4</c:f>
            </c:numRef>
          </c:val>
          <c:smooth val="1"/>
          <c:extLst>
            <c:ext xmlns:c16="http://schemas.microsoft.com/office/drawing/2014/chart" uri="{C3380CC4-5D6E-409C-BE32-E72D297353CC}">
              <c16:uniqueId val="{00000005-7DA1-427E-A436-FB306F7E5D12}"/>
            </c:ext>
          </c:extLst>
        </c:ser>
        <c:ser>
          <c:idx val="3"/>
          <c:order val="3"/>
          <c:tx>
            <c:strRef>
              <c:f>'Ark1'!$A$5</c:f>
              <c:strCache>
                <c:ptCount val="1"/>
                <c:pt idx="0">
                  <c:v>PC</c:v>
                </c:pt>
              </c:strCache>
            </c:strRef>
          </c:tx>
          <c:spPr>
            <a:ln>
              <a:solidFill>
                <a:srgbClr val="FFC000"/>
              </a:solidFill>
            </a:ln>
          </c:spPr>
          <c:marker>
            <c:symbol val="none"/>
          </c:marker>
          <c:dLbls>
            <c:spPr>
              <a:noFill/>
              <a:ln>
                <a:noFill/>
              </a:ln>
              <a:effectLst/>
            </c:spPr>
            <c:txPr>
              <a:bodyPr wrap="square" lIns="38100" tIns="19050" rIns="38100" bIns="19050" anchor="ctr">
                <a:spAutoFit/>
              </a:bodyPr>
              <a:lstStyle/>
              <a:p>
                <a:pPr>
                  <a:defRPr sz="1400"/>
                </a:pPr>
                <a:endParaRPr lang="nb-NO"/>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'Ark1'!$B$1:$Q$1</c:f>
              <c:strCache>
                <c:ptCount val="16"/>
                <c:pt idx="0">
                  <c:v>1Q 2021</c:v>
                </c:pt>
                <c:pt idx="1">
                  <c:v>2Q 2021</c:v>
                </c:pt>
                <c:pt idx="2">
                  <c:v>3Q 2021</c:v>
                </c:pt>
                <c:pt idx="3">
                  <c:v>4Q 2021</c:v>
                </c:pt>
                <c:pt idx="4">
                  <c:v>1Q 2022</c:v>
                </c:pt>
                <c:pt idx="5">
                  <c:v>2Q 2022</c:v>
                </c:pt>
                <c:pt idx="6">
                  <c:v>3Q 2022</c:v>
                </c:pt>
                <c:pt idx="7">
                  <c:v>4Q 2022</c:v>
                </c:pt>
                <c:pt idx="8">
                  <c:v>1Q 2023</c:v>
                </c:pt>
                <c:pt idx="9">
                  <c:v>2Q 2023</c:v>
                </c:pt>
                <c:pt idx="10">
                  <c:v>3Q 2023</c:v>
                </c:pt>
                <c:pt idx="11">
                  <c:v>4Q 2023</c:v>
                </c:pt>
                <c:pt idx="12">
                  <c:v>1Q 2024</c:v>
                </c:pt>
                <c:pt idx="13">
                  <c:v>2Q 2024</c:v>
                </c:pt>
                <c:pt idx="14">
                  <c:v>3Q 2024</c:v>
                </c:pt>
                <c:pt idx="15">
                  <c:v>4Q 2024</c:v>
                </c:pt>
              </c:strCache>
            </c:strRef>
          </c:cat>
          <c:val>
            <c:numRef>
              <c:f>'Ark1'!$B$5:$Q$5</c:f>
              <c:numCache>
                <c:formatCode>0</c:formatCode>
                <c:ptCount val="16"/>
                <c:pt idx="0">
                  <c:v>21</c:v>
                </c:pt>
                <c:pt idx="1">
                  <c:v>19</c:v>
                </c:pt>
                <c:pt idx="2">
                  <c:v>18</c:v>
                </c:pt>
                <c:pt idx="3">
                  <c:v>19</c:v>
                </c:pt>
                <c:pt idx="4">
                  <c:v>19</c:v>
                </c:pt>
                <c:pt idx="5">
                  <c:v>18</c:v>
                </c:pt>
                <c:pt idx="6">
                  <c:v>16</c:v>
                </c:pt>
                <c:pt idx="7">
                  <c:v>18</c:v>
                </c:pt>
                <c:pt idx="8">
                  <c:v>18</c:v>
                </c:pt>
                <c:pt idx="9">
                  <c:v>17</c:v>
                </c:pt>
                <c:pt idx="10">
                  <c:v>17</c:v>
                </c:pt>
                <c:pt idx="11">
                  <c:v>17</c:v>
                </c:pt>
                <c:pt idx="12">
                  <c:v>16</c:v>
                </c:pt>
                <c:pt idx="13">
                  <c:v>15</c:v>
                </c:pt>
                <c:pt idx="14">
                  <c:v>14</c:v>
                </c:pt>
                <c:pt idx="15">
                  <c:v>15</c:v>
                </c:pt>
              </c:numCache>
            </c:numRef>
          </c:val>
          <c:smooth val="1"/>
          <c:extLst>
            <c:ext xmlns:c16="http://schemas.microsoft.com/office/drawing/2014/chart" uri="{C3380CC4-5D6E-409C-BE32-E72D297353CC}">
              <c16:uniqueId val="{00000006-7DA1-427E-A436-FB306F7E5D12}"/>
            </c:ext>
          </c:extLst>
        </c:ser>
        <c:ser>
          <c:idx val="4"/>
          <c:order val="4"/>
          <c:tx>
            <c:strRef>
              <c:f>'Ark1'!$A$6</c:f>
              <c:strCache>
                <c:ptCount val="1"/>
                <c:pt idx="0">
                  <c:v>Nettbrett</c:v>
                </c:pt>
              </c:strCache>
            </c:strRef>
          </c:tx>
          <c:spPr>
            <a:ln>
              <a:solidFill>
                <a:srgbClr val="E10000"/>
              </a:solidFill>
            </a:ln>
          </c:spPr>
          <c:marker>
            <c:symbol val="none"/>
          </c:marker>
          <c:dLbls>
            <c:spPr>
              <a:noFill/>
              <a:ln>
                <a:noFill/>
              </a:ln>
              <a:effectLst/>
            </c:spPr>
            <c:txPr>
              <a:bodyPr wrap="square" lIns="38100" tIns="19050" rIns="38100" bIns="19050" anchor="ctr">
                <a:spAutoFit/>
              </a:bodyPr>
              <a:lstStyle/>
              <a:p>
                <a:pPr>
                  <a:defRPr sz="1400"/>
                </a:pPr>
                <a:endParaRPr lang="nb-NO"/>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'Ark1'!$B$1:$Q$1</c:f>
              <c:strCache>
                <c:ptCount val="16"/>
                <c:pt idx="0">
                  <c:v>1Q 2021</c:v>
                </c:pt>
                <c:pt idx="1">
                  <c:v>2Q 2021</c:v>
                </c:pt>
                <c:pt idx="2">
                  <c:v>3Q 2021</c:v>
                </c:pt>
                <c:pt idx="3">
                  <c:v>4Q 2021</c:v>
                </c:pt>
                <c:pt idx="4">
                  <c:v>1Q 2022</c:v>
                </c:pt>
                <c:pt idx="5">
                  <c:v>2Q 2022</c:v>
                </c:pt>
                <c:pt idx="6">
                  <c:v>3Q 2022</c:v>
                </c:pt>
                <c:pt idx="7">
                  <c:v>4Q 2022</c:v>
                </c:pt>
                <c:pt idx="8">
                  <c:v>1Q 2023</c:v>
                </c:pt>
                <c:pt idx="9">
                  <c:v>2Q 2023</c:v>
                </c:pt>
                <c:pt idx="10">
                  <c:v>3Q 2023</c:v>
                </c:pt>
                <c:pt idx="11">
                  <c:v>4Q 2023</c:v>
                </c:pt>
                <c:pt idx="12">
                  <c:v>1Q 2024</c:v>
                </c:pt>
                <c:pt idx="13">
                  <c:v>2Q 2024</c:v>
                </c:pt>
                <c:pt idx="14">
                  <c:v>3Q 2024</c:v>
                </c:pt>
                <c:pt idx="15">
                  <c:v>4Q 2024</c:v>
                </c:pt>
              </c:strCache>
            </c:strRef>
          </c:cat>
          <c:val>
            <c:numRef>
              <c:f>'Ark1'!$B$6:$Q$6</c:f>
              <c:numCache>
                <c:formatCode>0</c:formatCode>
                <c:ptCount val="16"/>
                <c:pt idx="0">
                  <c:v>11</c:v>
                </c:pt>
                <c:pt idx="1">
                  <c:v>11</c:v>
                </c:pt>
                <c:pt idx="2">
                  <c:v>11</c:v>
                </c:pt>
                <c:pt idx="3">
                  <c:v>11</c:v>
                </c:pt>
                <c:pt idx="4">
                  <c:v>11</c:v>
                </c:pt>
                <c:pt idx="5">
                  <c:v>10</c:v>
                </c:pt>
                <c:pt idx="6">
                  <c:v>10</c:v>
                </c:pt>
                <c:pt idx="7">
                  <c:v>10</c:v>
                </c:pt>
                <c:pt idx="8">
                  <c:v>10</c:v>
                </c:pt>
                <c:pt idx="9">
                  <c:v>10</c:v>
                </c:pt>
                <c:pt idx="10">
                  <c:v>10</c:v>
                </c:pt>
                <c:pt idx="11">
                  <c:v>11</c:v>
                </c:pt>
                <c:pt idx="12">
                  <c:v>11</c:v>
                </c:pt>
                <c:pt idx="13">
                  <c:v>10</c:v>
                </c:pt>
                <c:pt idx="14">
                  <c:v>10</c:v>
                </c:pt>
                <c:pt idx="15">
                  <c:v>11</c:v>
                </c:pt>
              </c:numCache>
            </c:numRef>
          </c:val>
          <c:smooth val="0"/>
          <c:extLst>
            <c:ext xmlns:c16="http://schemas.microsoft.com/office/drawing/2014/chart" uri="{C3380CC4-5D6E-409C-BE32-E72D297353CC}">
              <c16:uniqueId val="{00000000-ED5A-4600-9F2B-799BF67AE5FA}"/>
            </c:ext>
          </c:extLst>
        </c:ser>
        <c:dLbls>
          <c:showLegendKey val="0"/>
          <c:showVal val="0"/>
          <c:showCatName val="0"/>
          <c:showSerName val="0"/>
          <c:showPercent val="0"/>
          <c:showBubbleSize val="0"/>
        </c:dLbls>
        <c:smooth val="0"/>
        <c:axId val="588472736"/>
        <c:axId val="588469208"/>
      </c:lineChart>
      <c:catAx>
        <c:axId val="588472736"/>
        <c:scaling>
          <c:orientation val="minMax"/>
        </c:scaling>
        <c:delete val="0"/>
        <c:axPos val="b"/>
        <c:numFmt formatCode="General" sourceLinked="0"/>
        <c:majorTickMark val="none"/>
        <c:minorTickMark val="none"/>
        <c:tickLblPos val="nextTo"/>
        <c:spPr>
          <a:ln>
            <a:solidFill>
              <a:schemeClr val="bg1">
                <a:lumMod val="50000"/>
              </a:schemeClr>
            </a:solidFill>
          </a:ln>
        </c:spPr>
        <c:txPr>
          <a:bodyPr/>
          <a:lstStyle/>
          <a:p>
            <a:pPr>
              <a:defRPr sz="1200" b="0">
                <a:solidFill>
                  <a:srgbClr val="000000"/>
                </a:solidFill>
              </a:defRPr>
            </a:pPr>
            <a:endParaRPr lang="nb-NO"/>
          </a:p>
        </c:txPr>
        <c:crossAx val="588469208"/>
        <c:crosses val="autoZero"/>
        <c:auto val="0"/>
        <c:lblAlgn val="ctr"/>
        <c:lblOffset val="100"/>
        <c:noMultiLvlLbl val="0"/>
      </c:catAx>
      <c:valAx>
        <c:axId val="588469208"/>
        <c:scaling>
          <c:orientation val="minMax"/>
          <c:max val="80"/>
          <c:min val="0"/>
        </c:scaling>
        <c:delete val="1"/>
        <c:axPos val="l"/>
        <c:numFmt formatCode="#,##0" sourceLinked="0"/>
        <c:majorTickMark val="out"/>
        <c:minorTickMark val="none"/>
        <c:tickLblPos val="nextTo"/>
        <c:crossAx val="588472736"/>
        <c:crosses val="autoZero"/>
        <c:crossBetween val="between"/>
        <c:majorUnit val="25"/>
        <c:minorUnit val="1"/>
      </c:valAx>
      <c:spPr>
        <a:noFill/>
        <a:ln w="25400">
          <a:noFill/>
        </a:ln>
      </c:spPr>
    </c:plotArea>
    <c:legend>
      <c:legendPos val="b"/>
      <c:layout>
        <c:manualLayout>
          <c:xMode val="edge"/>
          <c:yMode val="edge"/>
          <c:x val="2.015386515989824E-2"/>
          <c:y val="0.34532674067703378"/>
          <c:w val="0.16072233216537513"/>
          <c:h val="0.23326211886838902"/>
        </c:manualLayout>
      </c:layout>
      <c:overlay val="0"/>
      <c:spPr>
        <a:ln w="19050">
          <a:solidFill>
            <a:srgbClr val="FFFFFF">
              <a:lumMod val="50000"/>
            </a:srgbClr>
          </a:solidFill>
        </a:ln>
      </c:spPr>
      <c:txPr>
        <a:bodyPr/>
        <a:lstStyle/>
        <a:p>
          <a:pPr>
            <a:defRPr sz="1800" b="0">
              <a:solidFill>
                <a:srgbClr val="333333"/>
              </a:solidFill>
            </a:defRPr>
          </a:pPr>
          <a:endParaRPr lang="nb-NO"/>
        </a:p>
      </c:txPr>
    </c:legend>
    <c:plotVisOnly val="1"/>
    <c:dispBlanksAs val="gap"/>
    <c:showDLblsOverMax val="0"/>
  </c:chart>
  <c:txPr>
    <a:bodyPr/>
    <a:lstStyle/>
    <a:p>
      <a:pPr>
        <a:defRPr sz="1800"/>
      </a:pPr>
      <a:endParaRPr lang="nb-NO"/>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manualLayout>
          <c:layoutTarget val="inner"/>
          <c:xMode val="edge"/>
          <c:yMode val="edge"/>
          <c:x val="2.5814881764314894E-2"/>
          <c:y val="4.5908847831672539E-2"/>
          <c:w val="0.99394201758021983"/>
          <c:h val="0.89475971333077164"/>
        </c:manualLayout>
      </c:layout>
      <c:lineChart>
        <c:grouping val="standard"/>
        <c:varyColors val="0"/>
        <c:ser>
          <c:idx val="1"/>
          <c:order val="0"/>
          <c:tx>
            <c:strRef>
              <c:f>'Ark1'!$A$2</c:f>
              <c:strCache>
                <c:ptCount val="1"/>
                <c:pt idx="0">
                  <c:v>Totalt (aviser)</c:v>
                </c:pt>
              </c:strCache>
            </c:strRef>
          </c:tx>
          <c:spPr>
            <a:ln>
              <a:solidFill>
                <a:schemeClr val="bg1">
                  <a:lumMod val="50000"/>
                </a:schemeClr>
              </a:solidFill>
            </a:ln>
          </c:spPr>
          <c:marker>
            <c:symbol val="none"/>
          </c:marker>
          <c:dLbls>
            <c:spPr>
              <a:noFill/>
              <a:ln>
                <a:noFill/>
              </a:ln>
              <a:effectLst/>
            </c:spPr>
            <c:dLblPos val="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'Ark1'!$B$1:$AT$1</c:f>
              <c:strCache>
                <c:ptCount val="26"/>
                <c:pt idx="0">
                  <c:v>97</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pt idx="18">
                  <c:v>2017</c:v>
                </c:pt>
                <c:pt idx="19">
                  <c:v>2018</c:v>
                </c:pt>
                <c:pt idx="20">
                  <c:v>2019</c:v>
                </c:pt>
                <c:pt idx="21">
                  <c:v>2020</c:v>
                </c:pt>
                <c:pt idx="22">
                  <c:v>2021</c:v>
                </c:pt>
                <c:pt idx="23">
                  <c:v>2022</c:v>
                </c:pt>
                <c:pt idx="24">
                  <c:v>2023</c:v>
                </c:pt>
                <c:pt idx="25">
                  <c:v>2024</c:v>
                </c:pt>
              </c:strCache>
            </c:strRef>
          </c:cat>
          <c:val>
            <c:numRef>
              <c:f>'Ark1'!$B$2:$AT$2</c:f>
            </c:numRef>
          </c:val>
          <c:smooth val="1"/>
          <c:extLst>
            <c:ext xmlns:c16="http://schemas.microsoft.com/office/drawing/2014/chart" uri="{C3380CC4-5D6E-409C-BE32-E72D297353CC}">
              <c16:uniqueId val="{00000000-7FDB-4647-A626-D9F314DA0CE2}"/>
            </c:ext>
          </c:extLst>
        </c:ser>
        <c:ser>
          <c:idx val="0"/>
          <c:order val="1"/>
          <c:tx>
            <c:strRef>
              <c:f>'Ark1'!$A$3</c:f>
              <c:strCache>
                <c:ptCount val="1"/>
                <c:pt idx="0">
                  <c:v>Nettaviser</c:v>
                </c:pt>
              </c:strCache>
            </c:strRef>
          </c:tx>
          <c:spPr>
            <a:ln>
              <a:solidFill>
                <a:srgbClr val="00B6FF"/>
              </a:solidFill>
            </a:ln>
          </c:spPr>
          <c:marker>
            <c:symbol val="none"/>
          </c:marker>
          <c:dLbls>
            <c:spPr>
              <a:noFill/>
              <a:ln>
                <a:noFill/>
              </a:ln>
              <a:effectLst/>
            </c:spPr>
            <c:dLblPos val="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'Ark1'!$B$1:$AT$1</c:f>
              <c:strCache>
                <c:ptCount val="26"/>
                <c:pt idx="0">
                  <c:v>97</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pt idx="18">
                  <c:v>2017</c:v>
                </c:pt>
                <c:pt idx="19">
                  <c:v>2018</c:v>
                </c:pt>
                <c:pt idx="20">
                  <c:v>2019</c:v>
                </c:pt>
                <c:pt idx="21">
                  <c:v>2020</c:v>
                </c:pt>
                <c:pt idx="22">
                  <c:v>2021</c:v>
                </c:pt>
                <c:pt idx="23">
                  <c:v>2022</c:v>
                </c:pt>
                <c:pt idx="24">
                  <c:v>2023</c:v>
                </c:pt>
                <c:pt idx="25">
                  <c:v>2024</c:v>
                </c:pt>
              </c:strCache>
            </c:strRef>
          </c:cat>
          <c:val>
            <c:numRef>
              <c:f>'Ark1'!$B$3:$AT$3</c:f>
            </c:numRef>
          </c:val>
          <c:smooth val="1"/>
          <c:extLst>
            <c:ext xmlns:c16="http://schemas.microsoft.com/office/drawing/2014/chart" uri="{C3380CC4-5D6E-409C-BE32-E72D297353CC}">
              <c16:uniqueId val="{00000006-B3D7-46E5-9585-8729680A89F4}"/>
            </c:ext>
          </c:extLst>
        </c:ser>
        <c:ser>
          <c:idx val="2"/>
          <c:order val="2"/>
          <c:tx>
            <c:strRef>
              <c:f>'Ark1'!$A$12</c:f>
              <c:strCache>
                <c:ptCount val="1"/>
                <c:pt idx="0">
                  <c:v>Nettaviser</c:v>
                </c:pt>
              </c:strCache>
            </c:strRef>
          </c:tx>
          <c:spPr>
            <a:ln>
              <a:solidFill>
                <a:srgbClr val="ED6666"/>
              </a:solidFill>
            </a:ln>
          </c:spPr>
          <c:marker>
            <c:symbol val="none"/>
          </c:marker>
          <c:dLbls>
            <c:dLbl>
              <c:idx val="25"/>
              <c:layout>
                <c:manualLayout>
                  <c:x val="0"/>
                  <c:y val="4.284232714051921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DC9-4E42-84E8-E1E16CC3CE6E}"/>
                </c:ext>
              </c:extLst>
            </c:dLbl>
            <c:spPr>
              <a:noFill/>
              <a:ln>
                <a:noFill/>
              </a:ln>
              <a:effectLst/>
            </c:spPr>
            <c:txPr>
              <a:bodyPr wrap="square" lIns="38100" tIns="19050" rIns="38100" bIns="19050" anchor="ctr">
                <a:spAutoFit/>
              </a:bodyPr>
              <a:lstStyle/>
              <a:p>
                <a:pPr>
                  <a:defRPr sz="1400"/>
                </a:pPr>
                <a:endParaRPr lang="nb-NO"/>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'Ark1'!$B$1:$AT$1</c:f>
              <c:strCache>
                <c:ptCount val="26"/>
                <c:pt idx="0">
                  <c:v>97</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pt idx="18">
                  <c:v>2017</c:v>
                </c:pt>
                <c:pt idx="19">
                  <c:v>2018</c:v>
                </c:pt>
                <c:pt idx="20">
                  <c:v>2019</c:v>
                </c:pt>
                <c:pt idx="21">
                  <c:v>2020</c:v>
                </c:pt>
                <c:pt idx="22">
                  <c:v>2021</c:v>
                </c:pt>
                <c:pt idx="23">
                  <c:v>2022</c:v>
                </c:pt>
                <c:pt idx="24">
                  <c:v>2023</c:v>
                </c:pt>
                <c:pt idx="25">
                  <c:v>2024</c:v>
                </c:pt>
              </c:strCache>
            </c:strRef>
          </c:cat>
          <c:val>
            <c:numRef>
              <c:f>'Ark1'!$B$12:$AT$12</c:f>
              <c:numCache>
                <c:formatCode>0</c:formatCode>
                <c:ptCount val="26"/>
                <c:pt idx="0">
                  <c:v>1</c:v>
                </c:pt>
                <c:pt idx="1">
                  <c:v>12</c:v>
                </c:pt>
                <c:pt idx="2">
                  <c:v>14</c:v>
                </c:pt>
                <c:pt idx="3">
                  <c:v>18</c:v>
                </c:pt>
                <c:pt idx="4">
                  <c:v>22</c:v>
                </c:pt>
                <c:pt idx="5">
                  <c:v>27</c:v>
                </c:pt>
                <c:pt idx="6">
                  <c:v>32</c:v>
                </c:pt>
                <c:pt idx="7">
                  <c:v>36</c:v>
                </c:pt>
                <c:pt idx="8">
                  <c:v>40</c:v>
                </c:pt>
                <c:pt idx="9">
                  <c:v>45</c:v>
                </c:pt>
                <c:pt idx="10">
                  <c:v>49</c:v>
                </c:pt>
                <c:pt idx="11">
                  <c:v>52</c:v>
                </c:pt>
                <c:pt idx="12">
                  <c:v>54</c:v>
                </c:pt>
                <c:pt idx="13">
                  <c:v>57</c:v>
                </c:pt>
                <c:pt idx="14">
                  <c:v>61</c:v>
                </c:pt>
                <c:pt idx="15">
                  <c:v>60</c:v>
                </c:pt>
                <c:pt idx="16">
                  <c:v>61</c:v>
                </c:pt>
                <c:pt idx="17">
                  <c:v>62</c:v>
                </c:pt>
                <c:pt idx="18">
                  <c:v>62</c:v>
                </c:pt>
                <c:pt idx="19">
                  <c:v>63</c:v>
                </c:pt>
                <c:pt idx="20">
                  <c:v>66</c:v>
                </c:pt>
                <c:pt idx="21">
                  <c:v>71</c:v>
                </c:pt>
                <c:pt idx="22">
                  <c:v>74</c:v>
                </c:pt>
                <c:pt idx="23">
                  <c:v>74</c:v>
                </c:pt>
                <c:pt idx="24">
                  <c:v>73</c:v>
                </c:pt>
                <c:pt idx="25">
                  <c:v>71</c:v>
                </c:pt>
              </c:numCache>
            </c:numRef>
          </c:val>
          <c:smooth val="1"/>
          <c:extLst>
            <c:ext xmlns:c16="http://schemas.microsoft.com/office/drawing/2014/chart" uri="{C3380CC4-5D6E-409C-BE32-E72D297353CC}">
              <c16:uniqueId val="{00000007-B3D7-46E5-9585-8729680A89F4}"/>
            </c:ext>
          </c:extLst>
        </c:ser>
        <c:ser>
          <c:idx val="3"/>
          <c:order val="3"/>
          <c:tx>
            <c:strRef>
              <c:f>'Ark1'!$A$13</c:f>
              <c:strCache>
                <c:ptCount val="1"/>
                <c:pt idx="0">
                  <c:v>Strømming (video)</c:v>
                </c:pt>
              </c:strCache>
            </c:strRef>
          </c:tx>
          <c:spPr>
            <a:ln>
              <a:solidFill>
                <a:srgbClr val="00B6FF"/>
              </a:solidFill>
            </a:ln>
          </c:spPr>
          <c:marker>
            <c:symbol val="none"/>
          </c:marker>
          <c:dLbls>
            <c:dLbl>
              <c:idx val="25"/>
              <c:layout>
                <c:manualLayout>
                  <c:x val="0"/>
                  <c:y val="5.1815203916261944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DC9-4E42-84E8-E1E16CC3CE6E}"/>
                </c:ext>
              </c:extLst>
            </c:dLbl>
            <c:spPr>
              <a:noFill/>
              <a:ln>
                <a:noFill/>
              </a:ln>
              <a:effectLst/>
            </c:spPr>
            <c:txPr>
              <a:bodyPr wrap="square" lIns="38100" tIns="19050" rIns="38100" bIns="19050" anchor="ctr">
                <a:spAutoFit/>
              </a:bodyPr>
              <a:lstStyle/>
              <a:p>
                <a:pPr>
                  <a:defRPr sz="1400"/>
                </a:pPr>
                <a:endParaRPr lang="nb-NO"/>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'Ark1'!$B$1:$AT$1</c:f>
              <c:strCache>
                <c:ptCount val="26"/>
                <c:pt idx="0">
                  <c:v>97</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pt idx="18">
                  <c:v>2017</c:v>
                </c:pt>
                <c:pt idx="19">
                  <c:v>2018</c:v>
                </c:pt>
                <c:pt idx="20">
                  <c:v>2019</c:v>
                </c:pt>
                <c:pt idx="21">
                  <c:v>2020</c:v>
                </c:pt>
                <c:pt idx="22">
                  <c:v>2021</c:v>
                </c:pt>
                <c:pt idx="23">
                  <c:v>2022</c:v>
                </c:pt>
                <c:pt idx="24">
                  <c:v>2023</c:v>
                </c:pt>
                <c:pt idx="25">
                  <c:v>2024</c:v>
                </c:pt>
              </c:strCache>
            </c:strRef>
          </c:cat>
          <c:val>
            <c:numRef>
              <c:f>'Ark1'!$B$13:$AT$13</c:f>
              <c:numCache>
                <c:formatCode>General</c:formatCode>
                <c:ptCount val="26"/>
                <c:pt idx="13" formatCode="0">
                  <c:v>26.6</c:v>
                </c:pt>
                <c:pt idx="14" formatCode="0">
                  <c:v>31.6</c:v>
                </c:pt>
                <c:pt idx="15" formatCode="0">
                  <c:v>39.700000000000003</c:v>
                </c:pt>
                <c:pt idx="16" formatCode="0">
                  <c:v>47.7</c:v>
                </c:pt>
                <c:pt idx="17" formatCode="0">
                  <c:v>48.7</c:v>
                </c:pt>
                <c:pt idx="18" formatCode="0">
                  <c:v>52</c:v>
                </c:pt>
                <c:pt idx="19" formatCode="0">
                  <c:v>57.5</c:v>
                </c:pt>
                <c:pt idx="20" formatCode="0">
                  <c:v>61.1</c:v>
                </c:pt>
                <c:pt idx="21" formatCode="0">
                  <c:v>65.2</c:v>
                </c:pt>
                <c:pt idx="22" formatCode="0">
                  <c:v>69.900000000000006</c:v>
                </c:pt>
                <c:pt idx="23" formatCode="0">
                  <c:v>71</c:v>
                </c:pt>
                <c:pt idx="24" formatCode="0">
                  <c:v>73</c:v>
                </c:pt>
                <c:pt idx="25" formatCode="0">
                  <c:v>74</c:v>
                </c:pt>
              </c:numCache>
            </c:numRef>
          </c:val>
          <c:smooth val="1"/>
          <c:extLst>
            <c:ext xmlns:c16="http://schemas.microsoft.com/office/drawing/2014/chart" uri="{C3380CC4-5D6E-409C-BE32-E72D297353CC}">
              <c16:uniqueId val="{00000000-8EC5-4F9A-AB42-B449FBE9B791}"/>
            </c:ext>
          </c:extLst>
        </c:ser>
        <c:ser>
          <c:idx val="4"/>
          <c:order val="4"/>
          <c:tx>
            <c:strRef>
              <c:f>'Ark1'!$A$11</c:f>
              <c:strCache>
                <c:ptCount val="1"/>
                <c:pt idx="0">
                  <c:v>Podkast</c:v>
                </c:pt>
              </c:strCache>
            </c:strRef>
          </c:tx>
          <c:spPr>
            <a:ln>
              <a:solidFill>
                <a:schemeClr val="bg1">
                  <a:lumMod val="50000"/>
                </a:schemeClr>
              </a:solidFill>
            </a:ln>
          </c:spPr>
          <c:marker>
            <c:symbol val="none"/>
          </c:marker>
          <c:dLbls>
            <c:spPr>
              <a:noFill/>
              <a:ln>
                <a:noFill/>
              </a:ln>
              <a:effectLst/>
            </c:spPr>
            <c:txPr>
              <a:bodyPr wrap="square" lIns="38100" tIns="19050" rIns="38100" bIns="19050" anchor="ctr">
                <a:spAutoFit/>
              </a:bodyPr>
              <a:lstStyle/>
              <a:p>
                <a:pPr>
                  <a:defRPr sz="1400"/>
                </a:pPr>
                <a:endParaRPr lang="nb-NO"/>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'Ark1'!$B$1:$AT$1</c:f>
              <c:strCache>
                <c:ptCount val="26"/>
                <c:pt idx="0">
                  <c:v>97</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pt idx="18">
                  <c:v>2017</c:v>
                </c:pt>
                <c:pt idx="19">
                  <c:v>2018</c:v>
                </c:pt>
                <c:pt idx="20">
                  <c:v>2019</c:v>
                </c:pt>
                <c:pt idx="21">
                  <c:v>2020</c:v>
                </c:pt>
                <c:pt idx="22">
                  <c:v>2021</c:v>
                </c:pt>
                <c:pt idx="23">
                  <c:v>2022</c:v>
                </c:pt>
                <c:pt idx="24">
                  <c:v>2023</c:v>
                </c:pt>
                <c:pt idx="25">
                  <c:v>2024</c:v>
                </c:pt>
              </c:strCache>
            </c:strRef>
          </c:cat>
          <c:val>
            <c:numRef>
              <c:f>'Ark1'!$B$11:$AT$11</c:f>
              <c:numCache>
                <c:formatCode>General</c:formatCode>
                <c:ptCount val="26"/>
                <c:pt idx="16" formatCode="0">
                  <c:v>2</c:v>
                </c:pt>
                <c:pt idx="17" formatCode="0">
                  <c:v>3</c:v>
                </c:pt>
                <c:pt idx="18" formatCode="0">
                  <c:v>4</c:v>
                </c:pt>
                <c:pt idx="19" formatCode="0">
                  <c:v>8</c:v>
                </c:pt>
                <c:pt idx="20" formatCode="0">
                  <c:v>14</c:v>
                </c:pt>
                <c:pt idx="21" formatCode="0">
                  <c:v>15</c:v>
                </c:pt>
                <c:pt idx="22" formatCode="0">
                  <c:v>17</c:v>
                </c:pt>
                <c:pt idx="23" formatCode="0">
                  <c:v>18</c:v>
                </c:pt>
                <c:pt idx="24" formatCode="0">
                  <c:v>20</c:v>
                </c:pt>
                <c:pt idx="25" formatCode="0">
                  <c:v>21</c:v>
                </c:pt>
              </c:numCache>
            </c:numRef>
          </c:val>
          <c:smooth val="1"/>
          <c:extLst>
            <c:ext xmlns:c16="http://schemas.microsoft.com/office/drawing/2014/chart" uri="{C3380CC4-5D6E-409C-BE32-E72D297353CC}">
              <c16:uniqueId val="{00000001-8EC5-4F9A-AB42-B449FBE9B791}"/>
            </c:ext>
          </c:extLst>
        </c:ser>
        <c:ser>
          <c:idx val="5"/>
          <c:order val="5"/>
          <c:tx>
            <c:strRef>
              <c:f>'Ark1'!#REF!</c:f>
              <c:strCache>
                <c:ptCount val="1"/>
                <c:pt idx="0">
                  <c:v>#REF!</c:v>
                </c:pt>
              </c:strCache>
            </c:strRef>
          </c:tx>
          <c:spPr>
            <a:ln>
              <a:solidFill>
                <a:srgbClr val="66E466"/>
              </a:solidFill>
            </a:ln>
          </c:spPr>
          <c:marker>
            <c:symbol val="none"/>
          </c:marker>
          <c:dLbls>
            <c:delete val="1"/>
          </c:dLbls>
          <c:cat>
            <c:strRef>
              <c:f>'Ark1'!$B$1:$AT$1</c:f>
              <c:strCache>
                <c:ptCount val="26"/>
                <c:pt idx="0">
                  <c:v>97</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pt idx="18">
                  <c:v>2017</c:v>
                </c:pt>
                <c:pt idx="19">
                  <c:v>2018</c:v>
                </c:pt>
                <c:pt idx="20">
                  <c:v>2019</c:v>
                </c:pt>
                <c:pt idx="21">
                  <c:v>2020</c:v>
                </c:pt>
                <c:pt idx="22">
                  <c:v>2021</c:v>
                </c:pt>
                <c:pt idx="23">
                  <c:v>2022</c:v>
                </c:pt>
                <c:pt idx="24">
                  <c:v>2023</c:v>
                </c:pt>
                <c:pt idx="25">
                  <c:v>2024</c:v>
                </c:pt>
              </c:strCache>
            </c:strRef>
          </c:cat>
          <c:val>
            <c:numRef>
              <c:f>'Ark1'!#REF!</c:f>
              <c:numCache>
                <c:formatCode>General</c:formatCode>
                <c:ptCount val="1"/>
                <c:pt idx="0">
                  <c:v>1</c:v>
                </c:pt>
              </c:numCache>
            </c:numRef>
          </c:val>
          <c:smooth val="1"/>
          <c:extLst>
            <c:ext xmlns:c16="http://schemas.microsoft.com/office/drawing/2014/chart" uri="{C3380CC4-5D6E-409C-BE32-E72D297353CC}">
              <c16:uniqueId val="{00000002-8EC5-4F9A-AB42-B449FBE9B791}"/>
            </c:ext>
          </c:extLst>
        </c:ser>
        <c:dLbls>
          <c:dLblPos val="r"/>
          <c:showLegendKey val="0"/>
          <c:showVal val="1"/>
          <c:showCatName val="0"/>
          <c:showSerName val="0"/>
          <c:showPercent val="0"/>
          <c:showBubbleSize val="0"/>
        </c:dLbls>
        <c:smooth val="0"/>
        <c:axId val="588482144"/>
        <c:axId val="588491552"/>
      </c:lineChart>
      <c:catAx>
        <c:axId val="588482144"/>
        <c:scaling>
          <c:orientation val="minMax"/>
        </c:scaling>
        <c:delete val="0"/>
        <c:axPos val="b"/>
        <c:numFmt formatCode="General" sourceLinked="0"/>
        <c:majorTickMark val="none"/>
        <c:minorTickMark val="none"/>
        <c:tickLblPos val="low"/>
        <c:txPr>
          <a:bodyPr rot="0"/>
          <a:lstStyle/>
          <a:p>
            <a:pPr>
              <a:defRPr sz="1050"/>
            </a:pPr>
            <a:endParaRPr lang="nb-NO"/>
          </a:p>
        </c:txPr>
        <c:crossAx val="588491552"/>
        <c:crosses val="autoZero"/>
        <c:auto val="1"/>
        <c:lblAlgn val="ctr"/>
        <c:lblOffset val="100"/>
        <c:noMultiLvlLbl val="0"/>
      </c:catAx>
      <c:valAx>
        <c:axId val="588491552"/>
        <c:scaling>
          <c:orientation val="minMax"/>
          <c:max val="80"/>
          <c:min val="0"/>
        </c:scaling>
        <c:delete val="0"/>
        <c:axPos val="l"/>
        <c:numFmt formatCode="0" sourceLinked="1"/>
        <c:majorTickMark val="out"/>
        <c:minorTickMark val="none"/>
        <c:tickLblPos val="nextTo"/>
        <c:txPr>
          <a:bodyPr/>
          <a:lstStyle/>
          <a:p>
            <a:pPr>
              <a:defRPr sz="1100"/>
            </a:pPr>
            <a:endParaRPr lang="nb-NO"/>
          </a:p>
        </c:txPr>
        <c:crossAx val="588482144"/>
        <c:crosses val="autoZero"/>
        <c:crossBetween val="between"/>
        <c:majorUnit val="10"/>
        <c:minorUnit val="1"/>
      </c:valAx>
    </c:plotArea>
    <c:legend>
      <c:legendPos val="r"/>
      <c:legendEntry>
        <c:idx val="3"/>
        <c:delete val="1"/>
      </c:legendEntry>
      <c:layout>
        <c:manualLayout>
          <c:xMode val="edge"/>
          <c:yMode val="edge"/>
          <c:x val="3.657634557496961E-2"/>
          <c:y val="0.18665195766338608"/>
          <c:w val="0.1980482326052215"/>
          <c:h val="0.19645972892896471"/>
        </c:manualLayout>
      </c:layout>
      <c:overlay val="0"/>
      <c:spPr>
        <a:ln>
          <a:solidFill>
            <a:schemeClr val="accent1"/>
          </a:solidFill>
        </a:ln>
      </c:spPr>
      <c:txPr>
        <a:bodyPr/>
        <a:lstStyle/>
        <a:p>
          <a:pPr>
            <a:defRPr b="0"/>
          </a:pPr>
          <a:endParaRPr lang="nb-NO"/>
        </a:p>
      </c:txPr>
    </c:legend>
    <c:plotVisOnly val="1"/>
    <c:dispBlanksAs val="gap"/>
    <c:showDLblsOverMax val="0"/>
  </c:chart>
  <c:txPr>
    <a:bodyPr/>
    <a:lstStyle/>
    <a:p>
      <a:pPr>
        <a:defRPr sz="1800"/>
      </a:pPr>
      <a:endParaRPr lang="nb-NO"/>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693"/>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54939" y="0"/>
            <a:ext cx="2949099" cy="498693"/>
          </a:xfrm>
          <a:prstGeom prst="rect">
            <a:avLst/>
          </a:prstGeom>
        </p:spPr>
        <p:txBody>
          <a:bodyPr vert="horz" lIns="91440" tIns="45720" rIns="91440" bIns="45720" rtlCol="0"/>
          <a:lstStyle>
            <a:lvl1pPr algn="r">
              <a:defRPr sz="1200"/>
            </a:lvl1pPr>
          </a:lstStyle>
          <a:p>
            <a:fld id="{42691DDE-BA6A-4F57-909C-98F49C72955F}" type="datetimeFigureOut">
              <a:rPr lang="en-GB" smtClean="0"/>
              <a:t>18/02/2025</a:t>
            </a:fld>
            <a:endParaRPr lang="en-GB" dirty="0"/>
          </a:p>
        </p:txBody>
      </p:sp>
      <p:sp>
        <p:nvSpPr>
          <p:cNvPr id="4" name="Footer Placeholder 3"/>
          <p:cNvSpPr>
            <a:spLocks noGrp="1"/>
          </p:cNvSpPr>
          <p:nvPr>
            <p:ph type="ftr" sz="quarter" idx="2"/>
          </p:nvPr>
        </p:nvSpPr>
        <p:spPr>
          <a:xfrm>
            <a:off x="0" y="9440647"/>
            <a:ext cx="2949099" cy="498692"/>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54939" y="9440647"/>
            <a:ext cx="2949099" cy="498692"/>
          </a:xfrm>
          <a:prstGeom prst="rect">
            <a:avLst/>
          </a:prstGeom>
        </p:spPr>
        <p:txBody>
          <a:bodyPr vert="horz" lIns="91440" tIns="45720" rIns="91440" bIns="45720" rtlCol="0" anchor="b"/>
          <a:lstStyle>
            <a:lvl1pPr algn="r">
              <a:defRPr sz="1200"/>
            </a:lvl1pPr>
          </a:lstStyle>
          <a:p>
            <a:fld id="{3DC50D33-42BE-4A7B-9A0E-84D31BC6EF4B}" type="slidenum">
              <a:rPr lang="en-GB" smtClean="0"/>
              <a:t>‹#›</a:t>
            </a:fld>
            <a:endParaRPr lang="en-GB" dirty="0"/>
          </a:p>
        </p:txBody>
      </p:sp>
    </p:spTree>
    <p:extLst>
      <p:ext uri="{BB962C8B-B14F-4D97-AF65-F5344CB8AC3E}">
        <p14:creationId xmlns:p14="http://schemas.microsoft.com/office/powerpoint/2010/main" val="27345535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693"/>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4939" y="0"/>
            <a:ext cx="2949099" cy="498693"/>
          </a:xfrm>
          <a:prstGeom prst="rect">
            <a:avLst/>
          </a:prstGeom>
        </p:spPr>
        <p:txBody>
          <a:bodyPr vert="horz" lIns="91440" tIns="45720" rIns="91440" bIns="45720" rtlCol="0"/>
          <a:lstStyle>
            <a:lvl1pPr algn="r">
              <a:defRPr sz="1200"/>
            </a:lvl1pPr>
          </a:lstStyle>
          <a:p>
            <a:fld id="{CBAAC5B1-F58D-4268-BB75-9856A9D794A6}" type="datetimeFigureOut">
              <a:rPr lang="en-GB" smtClean="0"/>
              <a:t>18/02/2025</a:t>
            </a:fld>
            <a:endParaRPr lang="en-GB" dirty="0"/>
          </a:p>
        </p:txBody>
      </p:sp>
      <p:sp>
        <p:nvSpPr>
          <p:cNvPr id="4" name="Slide Image Placeholder 3"/>
          <p:cNvSpPr>
            <a:spLocks noGrp="1" noRot="1" noChangeAspect="1"/>
          </p:cNvSpPr>
          <p:nvPr>
            <p:ph type="sldImg" idx="2"/>
          </p:nvPr>
        </p:nvSpPr>
        <p:spPr>
          <a:xfrm>
            <a:off x="422275" y="1243013"/>
            <a:ext cx="5961063" cy="33543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0562" y="4783307"/>
            <a:ext cx="5444490" cy="3913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0647"/>
            <a:ext cx="2949099" cy="498692"/>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4939" y="9440647"/>
            <a:ext cx="2949099" cy="498692"/>
          </a:xfrm>
          <a:prstGeom prst="rect">
            <a:avLst/>
          </a:prstGeom>
        </p:spPr>
        <p:txBody>
          <a:bodyPr vert="horz" lIns="91440" tIns="45720" rIns="91440" bIns="45720" rtlCol="0" anchor="b"/>
          <a:lstStyle>
            <a:lvl1pPr algn="r">
              <a:defRPr sz="1200"/>
            </a:lvl1pPr>
          </a:lstStyle>
          <a:p>
            <a:fld id="{65900C33-90AE-4963-9AD8-3B07939F57E9}" type="slidenum">
              <a:rPr lang="en-GB" smtClean="0"/>
              <a:t>‹#›</a:t>
            </a:fld>
            <a:endParaRPr lang="en-GB" dirty="0"/>
          </a:p>
        </p:txBody>
      </p:sp>
    </p:spTree>
    <p:extLst>
      <p:ext uri="{BB962C8B-B14F-4D97-AF65-F5344CB8AC3E}">
        <p14:creationId xmlns:p14="http://schemas.microsoft.com/office/powerpoint/2010/main" val="16096060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222919" y="4751272"/>
            <a:ext cx="6443424" cy="3887405"/>
          </a:xfrm>
        </p:spPr>
        <p:txBody>
          <a:bodyPr/>
          <a:lstStyle/>
          <a:p>
            <a:endParaRPr lang="nb-NO" b="0" dirty="0">
              <a:solidFill>
                <a:srgbClr val="000000"/>
              </a:solidFill>
            </a:endParaRPr>
          </a:p>
        </p:txBody>
      </p:sp>
      <p:sp>
        <p:nvSpPr>
          <p:cNvPr id="4" name="Slide Number Placeholder 3"/>
          <p:cNvSpPr>
            <a:spLocks noGrp="1"/>
          </p:cNvSpPr>
          <p:nvPr>
            <p:ph type="sldNum" sz="quarter" idx="10"/>
          </p:nvPr>
        </p:nvSpPr>
        <p:spPr/>
        <p:txBody>
          <a:bodyPr/>
          <a:lstStyle/>
          <a:p>
            <a:fld id="{65900C33-90AE-4963-9AD8-3B07939F57E9}" type="slidenum">
              <a:rPr lang="en-GB" smtClean="0"/>
              <a:t>4</a:t>
            </a:fld>
            <a:endParaRPr lang="en-GB" dirty="0"/>
          </a:p>
        </p:txBody>
      </p:sp>
    </p:spTree>
    <p:extLst>
      <p:ext uri="{BB962C8B-B14F-4D97-AF65-F5344CB8AC3E}">
        <p14:creationId xmlns:p14="http://schemas.microsoft.com/office/powerpoint/2010/main" val="14750278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baseline="0" dirty="0"/>
          </a:p>
        </p:txBody>
      </p:sp>
      <p:sp>
        <p:nvSpPr>
          <p:cNvPr id="4" name="Slide Number Placeholder 3"/>
          <p:cNvSpPr>
            <a:spLocks noGrp="1"/>
          </p:cNvSpPr>
          <p:nvPr>
            <p:ph type="sldNum" sz="quarter" idx="10"/>
          </p:nvPr>
        </p:nvSpPr>
        <p:spPr/>
        <p:txBody>
          <a:bodyPr/>
          <a:lstStyle/>
          <a:p>
            <a:pPr defTabSz="911931">
              <a:defRPr/>
            </a:pPr>
            <a:fld id="{65900C33-90AE-4963-9AD8-3B07939F57E9}" type="slidenum">
              <a:rPr lang="en-GB">
                <a:solidFill>
                  <a:prstClr val="black"/>
                </a:solidFill>
                <a:latin typeface="Calibri"/>
              </a:rPr>
              <a:pPr defTabSz="911931">
                <a:defRPr/>
              </a:pPr>
              <a:t>8</a:t>
            </a:fld>
            <a:endParaRPr lang="en-GB" dirty="0">
              <a:solidFill>
                <a:prstClr val="black"/>
              </a:solidFill>
              <a:latin typeface="Calibri"/>
            </a:endParaRPr>
          </a:p>
        </p:txBody>
      </p:sp>
    </p:spTree>
    <p:extLst>
      <p:ext uri="{BB962C8B-B14F-4D97-AF65-F5344CB8AC3E}">
        <p14:creationId xmlns:p14="http://schemas.microsoft.com/office/powerpoint/2010/main" val="37145741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baseline="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5900C33-90AE-4963-9AD8-3B07939F57E9}"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1457419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ags" Target="../tags/tag4.xml"/><Relationship Id="rId4" Type="http://schemas.openxmlformats.org/officeDocument/2006/relationships/image" Target="../media/image4.sv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5.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Master" Target="../slideMasters/slideMaster1.xml"/><Relationship Id="rId1" Type="http://schemas.openxmlformats.org/officeDocument/2006/relationships/tags" Target="../tags/tag6.xml"/><Relationship Id="rId4" Type="http://schemas.openxmlformats.org/officeDocument/2006/relationships/image" Target="../media/image7.svg"/></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7.xml"/><Relationship Id="rId5" Type="http://schemas.openxmlformats.org/officeDocument/2006/relationships/image" Target="../media/image7.svg"/><Relationship Id="rId4" Type="http://schemas.openxmlformats.org/officeDocument/2006/relationships/image" Target="../media/image6.png"/></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1 (white)">
    <p:bg>
      <p:bgPr>
        <a:solidFill>
          <a:schemeClr val="bg1"/>
        </a:solidFill>
        <a:effectLst/>
      </p:bgPr>
    </p:bg>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A895B6F9-54DB-428E-9A0A-FA1DD7C58F69}"/>
              </a:ext>
            </a:extLst>
          </p:cNvPr>
          <p:cNvPicPr>
            <a:picLocks noChangeAspect="1"/>
          </p:cNvPicPr>
          <p:nvPr userDrawn="1">
            <p:custDataLst>
              <p:tags r:id="rId1"/>
            </p:custDataLst>
          </p:nvPr>
        </p:nvPicPr>
        <p:blipFill rotWithShape="1">
          <a:blip r:embed="rId3">
            <a:extLst>
              <a:ext uri="{96DAC541-7B7A-43D3-8B79-37D633B846F1}">
                <asvg:svgBlip xmlns:asvg="http://schemas.microsoft.com/office/drawing/2016/SVG/main" r:embed="rId4"/>
              </a:ext>
            </a:extLst>
          </a:blip>
          <a:srcRect t="12441" b="21555"/>
          <a:stretch/>
        </p:blipFill>
        <p:spPr>
          <a:xfrm>
            <a:off x="359999" y="434974"/>
            <a:ext cx="3337358" cy="346075"/>
          </a:xfrm>
          <a:prstGeom prst="rect">
            <a:avLst/>
          </a:prstGeom>
        </p:spPr>
      </p:pic>
      <p:sp>
        <p:nvSpPr>
          <p:cNvPr id="2" name="Title 1"/>
          <p:cNvSpPr>
            <a:spLocks noGrp="1"/>
          </p:cNvSpPr>
          <p:nvPr>
            <p:ph type="ctrTitle" hasCustomPrompt="1"/>
          </p:nvPr>
        </p:nvSpPr>
        <p:spPr>
          <a:xfrm>
            <a:off x="360000" y="1490400"/>
            <a:ext cx="3520800" cy="1976400"/>
          </a:xfrm>
          <a:prstGeom prst="rect">
            <a:avLst/>
          </a:prstGeom>
        </p:spPr>
        <p:txBody>
          <a:bodyPr anchor="t">
            <a:noAutofit/>
          </a:bodyPr>
          <a:lstStyle>
            <a:lvl1pPr algn="l">
              <a:defRPr sz="3000" b="0">
                <a:solidFill>
                  <a:schemeClr val="tx1"/>
                </a:solidFill>
              </a:defRPr>
            </a:lvl1pPr>
          </a:lstStyle>
          <a:p>
            <a:r>
              <a:rPr lang="en-GB" dirty="0"/>
              <a:t>Click to add title</a:t>
            </a:r>
          </a:p>
        </p:txBody>
      </p:sp>
      <p:sp>
        <p:nvSpPr>
          <p:cNvPr id="3" name="Subtitle 2"/>
          <p:cNvSpPr>
            <a:spLocks noGrp="1"/>
          </p:cNvSpPr>
          <p:nvPr>
            <p:ph type="subTitle" idx="1" hasCustomPrompt="1"/>
          </p:nvPr>
        </p:nvSpPr>
        <p:spPr>
          <a:xfrm>
            <a:off x="360000" y="3708000"/>
            <a:ext cx="3520800" cy="1022400"/>
          </a:xfrm>
          <a:prstGeom prst="rect">
            <a:avLst/>
          </a:prstGeom>
        </p:spPr>
        <p:txBody>
          <a:bodyPr anchor="t">
            <a:noAutofit/>
          </a:bodyPr>
          <a:lstStyle>
            <a:lvl1pPr marL="0" indent="0" algn="l">
              <a:spcBef>
                <a:spcPts val="600"/>
              </a:spcBef>
              <a:buNone/>
              <a:defRPr sz="1800" b="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add subtitle</a:t>
            </a:r>
          </a:p>
        </p:txBody>
      </p:sp>
      <p:sp>
        <p:nvSpPr>
          <p:cNvPr id="6" name="Text Placeholder 5">
            <a:extLst>
              <a:ext uri="{FF2B5EF4-FFF2-40B4-BE49-F238E27FC236}">
                <a16:creationId xmlns:a16="http://schemas.microsoft.com/office/drawing/2014/main" id="{50929DC8-987C-4BF4-9A49-8F549F1F3DBE}"/>
              </a:ext>
            </a:extLst>
          </p:cNvPr>
          <p:cNvSpPr>
            <a:spLocks noGrp="1"/>
          </p:cNvSpPr>
          <p:nvPr>
            <p:ph type="body" sz="quarter" idx="10" hasCustomPrompt="1"/>
          </p:nvPr>
        </p:nvSpPr>
        <p:spPr>
          <a:xfrm>
            <a:off x="360363" y="4971600"/>
            <a:ext cx="3521075" cy="1022350"/>
          </a:xfrm>
        </p:spPr>
        <p:txBody>
          <a:bodyPr anchor="b"/>
          <a:lstStyle>
            <a:lvl1pPr>
              <a:spcBef>
                <a:spcPts val="600"/>
              </a:spcBef>
              <a:defRPr sz="1200"/>
            </a:lvl1pPr>
          </a:lstStyle>
          <a:p>
            <a:pPr lvl="0"/>
            <a:r>
              <a:rPr lang="en-GB" dirty="0"/>
              <a:t>Click to add text</a:t>
            </a:r>
          </a:p>
        </p:txBody>
      </p:sp>
    </p:spTree>
    <p:extLst>
      <p:ext uri="{BB962C8B-B14F-4D97-AF65-F5344CB8AC3E}">
        <p14:creationId xmlns:p14="http://schemas.microsoft.com/office/powerpoint/2010/main" val="8485008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2 x content + heading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707A87-9762-46A5-A1BF-60907C2C37A7}"/>
              </a:ext>
            </a:extLst>
          </p:cNvPr>
          <p:cNvSpPr>
            <a:spLocks noGrp="1"/>
          </p:cNvSpPr>
          <p:nvPr>
            <p:ph type="title" hasCustomPrompt="1"/>
          </p:nvPr>
        </p:nvSpPr>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3CEE70F8-6350-4489-8BF1-B1E111BCABD9}"/>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A50CCAD9-3BB6-43FD-8F71-48FD58809076}"/>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260E6D9E-AC7D-4CD8-9A1B-DC502AAB0B81}"/>
              </a:ext>
            </a:extLst>
          </p:cNvPr>
          <p:cNvSpPr>
            <a:spLocks noGrp="1"/>
          </p:cNvSpPr>
          <p:nvPr>
            <p:ph type="body" sz="quarter" idx="12" hasCustomPrompt="1"/>
          </p:nvPr>
        </p:nvSpPr>
        <p:spPr>
          <a:xfrm>
            <a:off x="360363" y="1710000"/>
            <a:ext cx="5626800" cy="604800"/>
          </a:xfrm>
        </p:spPr>
        <p:txBody>
          <a:bodyPr/>
          <a:lstStyle>
            <a:lvl1pPr>
              <a:defRPr b="1"/>
            </a:lvl1pPr>
          </a:lstStyle>
          <a:p>
            <a:pPr lvl="0"/>
            <a:r>
              <a:rPr lang="en-US" dirty="0"/>
              <a:t>Click to add text</a:t>
            </a:r>
            <a:endParaRPr lang="en-GB" dirty="0"/>
          </a:p>
        </p:txBody>
      </p:sp>
      <p:sp>
        <p:nvSpPr>
          <p:cNvPr id="8" name="Content Placeholder 7">
            <a:extLst>
              <a:ext uri="{FF2B5EF4-FFF2-40B4-BE49-F238E27FC236}">
                <a16:creationId xmlns:a16="http://schemas.microsoft.com/office/drawing/2014/main" id="{0F252CF9-0987-4CBA-8CC7-B6582ECA2390}"/>
              </a:ext>
            </a:extLst>
          </p:cNvPr>
          <p:cNvSpPr>
            <a:spLocks noGrp="1"/>
          </p:cNvSpPr>
          <p:nvPr>
            <p:ph sz="quarter" idx="13" hasCustomPrompt="1"/>
          </p:nvPr>
        </p:nvSpPr>
        <p:spPr>
          <a:xfrm>
            <a:off x="360363" y="2376000"/>
            <a:ext cx="56268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9">
            <a:extLst>
              <a:ext uri="{FF2B5EF4-FFF2-40B4-BE49-F238E27FC236}">
                <a16:creationId xmlns:a16="http://schemas.microsoft.com/office/drawing/2014/main" id="{1FAA4903-9221-4FF9-912C-268A8584F333}"/>
              </a:ext>
            </a:extLst>
          </p:cNvPr>
          <p:cNvSpPr>
            <a:spLocks noGrp="1"/>
          </p:cNvSpPr>
          <p:nvPr>
            <p:ph type="body" sz="quarter" idx="14" hasCustomPrompt="1"/>
          </p:nvPr>
        </p:nvSpPr>
        <p:spPr>
          <a:xfrm>
            <a:off x="6202800" y="1710000"/>
            <a:ext cx="5626800" cy="604838"/>
          </a:xfrm>
        </p:spPr>
        <p:txBody>
          <a:bodyPr/>
          <a:lstStyle>
            <a:lvl1pPr>
              <a:defRPr b="1"/>
            </a:lvl1pPr>
          </a:lstStyle>
          <a:p>
            <a:pPr lvl="0"/>
            <a:r>
              <a:rPr lang="en-US" dirty="0"/>
              <a:t>Click to add text</a:t>
            </a:r>
            <a:endParaRPr lang="en-GB" dirty="0"/>
          </a:p>
        </p:txBody>
      </p:sp>
      <p:sp>
        <p:nvSpPr>
          <p:cNvPr id="12" name="Content Placeholder 11">
            <a:extLst>
              <a:ext uri="{FF2B5EF4-FFF2-40B4-BE49-F238E27FC236}">
                <a16:creationId xmlns:a16="http://schemas.microsoft.com/office/drawing/2014/main" id="{23F8654F-9C23-4A2E-AF1D-7C6743D88CE6}"/>
              </a:ext>
            </a:extLst>
          </p:cNvPr>
          <p:cNvSpPr>
            <a:spLocks noGrp="1"/>
          </p:cNvSpPr>
          <p:nvPr>
            <p:ph sz="quarter" idx="15" hasCustomPrompt="1"/>
          </p:nvPr>
        </p:nvSpPr>
        <p:spPr>
          <a:xfrm>
            <a:off x="6202363" y="2376488"/>
            <a:ext cx="5626800" cy="3343275"/>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ext Placeholder 13">
            <a:extLst>
              <a:ext uri="{FF2B5EF4-FFF2-40B4-BE49-F238E27FC236}">
                <a16:creationId xmlns:a16="http://schemas.microsoft.com/office/drawing/2014/main" id="{D1F22C1D-496B-4E53-BF19-ED9291DCCF94}"/>
              </a:ext>
            </a:extLst>
          </p:cNvPr>
          <p:cNvSpPr>
            <a:spLocks noGrp="1"/>
          </p:cNvSpPr>
          <p:nvPr>
            <p:ph type="body" sz="quarter" idx="16" hasCustomPrompt="1"/>
          </p:nvPr>
        </p:nvSpPr>
        <p:spPr>
          <a:xfrm>
            <a:off x="360363" y="910800"/>
            <a:ext cx="11466512" cy="396000"/>
          </a:xfrm>
        </p:spPr>
        <p:txBody>
          <a:bodyPr/>
          <a:lstStyle>
            <a:lvl1pPr>
              <a:defRPr sz="2200"/>
            </a:lvl1pPr>
            <a:lvl2pPr>
              <a:defRPr sz="2200"/>
            </a:lvl2pPr>
            <a:lvl3pPr>
              <a:defRPr sz="2200"/>
            </a:lvl3pPr>
            <a:lvl4pPr>
              <a:defRPr sz="2200"/>
            </a:lvl4pPr>
            <a:lvl5pPr>
              <a:defRPr sz="2200"/>
            </a:lvl5pPr>
          </a:lstStyle>
          <a:p>
            <a:pPr lvl="0"/>
            <a:r>
              <a:rPr lang="en-US" dirty="0"/>
              <a:t>Click to add subtitle</a:t>
            </a:r>
            <a:endParaRPr lang="en-GB" dirty="0"/>
          </a:p>
        </p:txBody>
      </p:sp>
    </p:spTree>
    <p:extLst>
      <p:ext uri="{BB962C8B-B14F-4D97-AF65-F5344CB8AC3E}">
        <p14:creationId xmlns:p14="http://schemas.microsoft.com/office/powerpoint/2010/main" val="1208535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3 x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AECC06-0E64-440D-9CE8-5164D165186F}"/>
              </a:ext>
            </a:extLst>
          </p:cNvPr>
          <p:cNvSpPr>
            <a:spLocks noGrp="1"/>
          </p:cNvSpPr>
          <p:nvPr>
            <p:ph type="title" hasCustomPrompt="1"/>
          </p:nvPr>
        </p:nvSpPr>
        <p:spPr>
          <a:xfrm>
            <a:off x="359999" y="430718"/>
            <a:ext cx="11466875"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F490BAE0-3503-40B7-97FF-3BBA5C4DD77A}"/>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A542D4FE-2A34-4C36-A765-CE00B9912ADD}"/>
              </a:ext>
            </a:extLst>
          </p:cNvPr>
          <p:cNvSpPr>
            <a:spLocks noGrp="1"/>
          </p:cNvSpPr>
          <p:nvPr>
            <p:ph type="ftr" sz="quarter" idx="11"/>
          </p:nvPr>
        </p:nvSpPr>
        <p:spPr/>
        <p:txBody>
          <a:bodyPr/>
          <a:lstStyle/>
          <a:p>
            <a:endParaRPr lang="en-GB" dirty="0"/>
          </a:p>
        </p:txBody>
      </p:sp>
      <p:sp>
        <p:nvSpPr>
          <p:cNvPr id="6" name="Content Placeholder 5">
            <a:extLst>
              <a:ext uri="{FF2B5EF4-FFF2-40B4-BE49-F238E27FC236}">
                <a16:creationId xmlns:a16="http://schemas.microsoft.com/office/drawing/2014/main" id="{D9E4B3E9-7CA2-4847-B7BD-96957DE30226}"/>
              </a:ext>
            </a:extLst>
          </p:cNvPr>
          <p:cNvSpPr>
            <a:spLocks noGrp="1"/>
          </p:cNvSpPr>
          <p:nvPr>
            <p:ph sz="quarter" idx="12" hasCustomPrompt="1"/>
          </p:nvPr>
        </p:nvSpPr>
        <p:spPr>
          <a:xfrm>
            <a:off x="360362" y="1710000"/>
            <a:ext cx="36720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Content Placeholder 7">
            <a:extLst>
              <a:ext uri="{FF2B5EF4-FFF2-40B4-BE49-F238E27FC236}">
                <a16:creationId xmlns:a16="http://schemas.microsoft.com/office/drawing/2014/main" id="{910D5E0E-637F-4A32-A98F-3FE4ED81219E}"/>
              </a:ext>
            </a:extLst>
          </p:cNvPr>
          <p:cNvSpPr>
            <a:spLocks noGrp="1"/>
          </p:cNvSpPr>
          <p:nvPr>
            <p:ph sz="quarter" idx="13" hasCustomPrompt="1"/>
          </p:nvPr>
        </p:nvSpPr>
        <p:spPr>
          <a:xfrm>
            <a:off x="4257618" y="1710000"/>
            <a:ext cx="36720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ntent Placeholder 9">
            <a:extLst>
              <a:ext uri="{FF2B5EF4-FFF2-40B4-BE49-F238E27FC236}">
                <a16:creationId xmlns:a16="http://schemas.microsoft.com/office/drawing/2014/main" id="{A6435609-FC5D-424F-A15C-A0856D1FFFF3}"/>
              </a:ext>
            </a:extLst>
          </p:cNvPr>
          <p:cNvSpPr>
            <a:spLocks noGrp="1"/>
          </p:cNvSpPr>
          <p:nvPr>
            <p:ph sz="quarter" idx="14" hasCustomPrompt="1"/>
          </p:nvPr>
        </p:nvSpPr>
        <p:spPr>
          <a:xfrm>
            <a:off x="8154874" y="1710000"/>
            <a:ext cx="36720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2" name="Text Placeholder 11">
            <a:extLst>
              <a:ext uri="{FF2B5EF4-FFF2-40B4-BE49-F238E27FC236}">
                <a16:creationId xmlns:a16="http://schemas.microsoft.com/office/drawing/2014/main" id="{F7582AC7-4667-407B-A5E8-45D6349311AA}"/>
              </a:ext>
            </a:extLst>
          </p:cNvPr>
          <p:cNvSpPr>
            <a:spLocks noGrp="1"/>
          </p:cNvSpPr>
          <p:nvPr>
            <p:ph type="body" sz="quarter" idx="15" hasCustomPrompt="1"/>
          </p:nvPr>
        </p:nvSpPr>
        <p:spPr>
          <a:xfrm>
            <a:off x="360000" y="910800"/>
            <a:ext cx="11466000" cy="396000"/>
          </a:xfrm>
        </p:spPr>
        <p:txBody>
          <a:bodyPr/>
          <a:lstStyle>
            <a:lvl1pPr>
              <a:defRPr sz="2200"/>
            </a:lvl1pPr>
            <a:lvl2pPr>
              <a:defRPr sz="2200"/>
            </a:lvl2pPr>
            <a:lvl3pPr>
              <a:defRPr sz="2200"/>
            </a:lvl3pPr>
            <a:lvl4pPr>
              <a:defRPr sz="2200"/>
            </a:lvl4pPr>
            <a:lvl5pPr>
              <a:defRPr sz="2200"/>
            </a:lvl5pPr>
          </a:lstStyle>
          <a:p>
            <a:pPr lvl="0"/>
            <a:r>
              <a:rPr lang="en-US" dirty="0"/>
              <a:t>Click to add subtitle</a:t>
            </a:r>
            <a:endParaRPr lang="en-GB" dirty="0"/>
          </a:p>
        </p:txBody>
      </p:sp>
    </p:spTree>
    <p:extLst>
      <p:ext uri="{BB962C8B-B14F-4D97-AF65-F5344CB8AC3E}">
        <p14:creationId xmlns:p14="http://schemas.microsoft.com/office/powerpoint/2010/main" val="41830145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3 x content + heading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5AEE3-9929-4A79-A968-8D4311BF5D5E}"/>
              </a:ext>
            </a:extLst>
          </p:cNvPr>
          <p:cNvSpPr>
            <a:spLocks noGrp="1"/>
          </p:cNvSpPr>
          <p:nvPr>
            <p:ph type="title" hasCustomPrompt="1"/>
          </p:nvPr>
        </p:nvSpPr>
        <p:spPr>
          <a:xfrm>
            <a:off x="359999" y="430718"/>
            <a:ext cx="11466875"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DDAA155B-CCB9-45EF-83E7-A4F386C3D593}"/>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6E46BAB9-04B4-4317-A1F0-FDDB9A1286EA}"/>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02044888-1B05-4294-ABC2-A93A4A32E0DD}"/>
              </a:ext>
            </a:extLst>
          </p:cNvPr>
          <p:cNvSpPr>
            <a:spLocks noGrp="1"/>
          </p:cNvSpPr>
          <p:nvPr>
            <p:ph type="body" sz="quarter" idx="12" hasCustomPrompt="1"/>
          </p:nvPr>
        </p:nvSpPr>
        <p:spPr>
          <a:xfrm>
            <a:off x="360000" y="1710000"/>
            <a:ext cx="3672000" cy="604800"/>
          </a:xfrm>
        </p:spPr>
        <p:txBody>
          <a:bodyPr/>
          <a:lstStyle>
            <a:lvl1pPr>
              <a:defRPr b="1"/>
            </a:lvl1pPr>
          </a:lstStyle>
          <a:p>
            <a:pPr lvl="0"/>
            <a:r>
              <a:rPr lang="en-US" dirty="0"/>
              <a:t>Click to add text</a:t>
            </a:r>
          </a:p>
        </p:txBody>
      </p:sp>
      <p:sp>
        <p:nvSpPr>
          <p:cNvPr id="8" name="Content Placeholder 7">
            <a:extLst>
              <a:ext uri="{FF2B5EF4-FFF2-40B4-BE49-F238E27FC236}">
                <a16:creationId xmlns:a16="http://schemas.microsoft.com/office/drawing/2014/main" id="{FB8C48F8-FEC0-41E0-BBB9-68EC3003D7D8}"/>
              </a:ext>
            </a:extLst>
          </p:cNvPr>
          <p:cNvSpPr>
            <a:spLocks noGrp="1"/>
          </p:cNvSpPr>
          <p:nvPr>
            <p:ph sz="quarter" idx="13" hasCustomPrompt="1"/>
          </p:nvPr>
        </p:nvSpPr>
        <p:spPr>
          <a:xfrm>
            <a:off x="360363" y="2376000"/>
            <a:ext cx="36720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9">
            <a:extLst>
              <a:ext uri="{FF2B5EF4-FFF2-40B4-BE49-F238E27FC236}">
                <a16:creationId xmlns:a16="http://schemas.microsoft.com/office/drawing/2014/main" id="{F59D2917-03D0-4000-AA1D-13CEEB10FBFD}"/>
              </a:ext>
            </a:extLst>
          </p:cNvPr>
          <p:cNvSpPr>
            <a:spLocks noGrp="1"/>
          </p:cNvSpPr>
          <p:nvPr>
            <p:ph type="body" sz="quarter" idx="14" hasCustomPrompt="1"/>
          </p:nvPr>
        </p:nvSpPr>
        <p:spPr>
          <a:xfrm>
            <a:off x="4257437" y="1710000"/>
            <a:ext cx="3672000" cy="604800"/>
          </a:xfrm>
        </p:spPr>
        <p:txBody>
          <a:bodyPr/>
          <a:lstStyle>
            <a:lvl1pPr>
              <a:defRPr b="1"/>
            </a:lvl1pPr>
          </a:lstStyle>
          <a:p>
            <a:pPr lvl="0"/>
            <a:r>
              <a:rPr lang="en-US" dirty="0"/>
              <a:t>Click to add text</a:t>
            </a:r>
            <a:endParaRPr lang="en-GB" dirty="0"/>
          </a:p>
        </p:txBody>
      </p:sp>
      <p:sp>
        <p:nvSpPr>
          <p:cNvPr id="12" name="Content Placeholder 11">
            <a:extLst>
              <a:ext uri="{FF2B5EF4-FFF2-40B4-BE49-F238E27FC236}">
                <a16:creationId xmlns:a16="http://schemas.microsoft.com/office/drawing/2014/main" id="{DDE23886-2490-491C-8436-F655BBCD8C99}"/>
              </a:ext>
            </a:extLst>
          </p:cNvPr>
          <p:cNvSpPr>
            <a:spLocks noGrp="1"/>
          </p:cNvSpPr>
          <p:nvPr>
            <p:ph sz="quarter" idx="15" hasCustomPrompt="1"/>
          </p:nvPr>
        </p:nvSpPr>
        <p:spPr>
          <a:xfrm>
            <a:off x="4257619" y="2376488"/>
            <a:ext cx="3672000" cy="3343275"/>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ext Placeholder 13">
            <a:extLst>
              <a:ext uri="{FF2B5EF4-FFF2-40B4-BE49-F238E27FC236}">
                <a16:creationId xmlns:a16="http://schemas.microsoft.com/office/drawing/2014/main" id="{51DA3C15-7E9D-4E22-895A-F50878BD332E}"/>
              </a:ext>
            </a:extLst>
          </p:cNvPr>
          <p:cNvSpPr>
            <a:spLocks noGrp="1"/>
          </p:cNvSpPr>
          <p:nvPr>
            <p:ph type="body" sz="quarter" idx="16" hasCustomPrompt="1"/>
          </p:nvPr>
        </p:nvSpPr>
        <p:spPr>
          <a:xfrm>
            <a:off x="8154874" y="1710000"/>
            <a:ext cx="3672000" cy="604838"/>
          </a:xfrm>
        </p:spPr>
        <p:txBody>
          <a:bodyPr/>
          <a:lstStyle>
            <a:lvl1pPr>
              <a:defRPr b="1"/>
            </a:lvl1pPr>
          </a:lstStyle>
          <a:p>
            <a:pPr lvl="0"/>
            <a:r>
              <a:rPr lang="en-US" dirty="0"/>
              <a:t>Click to add text</a:t>
            </a:r>
            <a:endParaRPr lang="en-GB" dirty="0"/>
          </a:p>
        </p:txBody>
      </p:sp>
      <p:sp>
        <p:nvSpPr>
          <p:cNvPr id="16" name="Content Placeholder 15">
            <a:extLst>
              <a:ext uri="{FF2B5EF4-FFF2-40B4-BE49-F238E27FC236}">
                <a16:creationId xmlns:a16="http://schemas.microsoft.com/office/drawing/2014/main" id="{C41F52C9-6836-4FC9-99EA-1BF6FF01DF3F}"/>
              </a:ext>
            </a:extLst>
          </p:cNvPr>
          <p:cNvSpPr>
            <a:spLocks noGrp="1"/>
          </p:cNvSpPr>
          <p:nvPr>
            <p:ph sz="quarter" idx="17" hasCustomPrompt="1"/>
          </p:nvPr>
        </p:nvSpPr>
        <p:spPr>
          <a:xfrm>
            <a:off x="8154874" y="2376000"/>
            <a:ext cx="36720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8" name="Text Placeholder 17">
            <a:extLst>
              <a:ext uri="{FF2B5EF4-FFF2-40B4-BE49-F238E27FC236}">
                <a16:creationId xmlns:a16="http://schemas.microsoft.com/office/drawing/2014/main" id="{3593581B-25F6-45F4-A388-25B91698559B}"/>
              </a:ext>
            </a:extLst>
          </p:cNvPr>
          <p:cNvSpPr>
            <a:spLocks noGrp="1"/>
          </p:cNvSpPr>
          <p:nvPr>
            <p:ph type="body" sz="quarter" idx="18" hasCustomPrompt="1"/>
          </p:nvPr>
        </p:nvSpPr>
        <p:spPr>
          <a:xfrm>
            <a:off x="360000" y="910800"/>
            <a:ext cx="11466000" cy="396000"/>
          </a:xfrm>
        </p:spPr>
        <p:txBody>
          <a:bodyPr/>
          <a:lstStyle>
            <a:lvl1pPr>
              <a:defRPr sz="2200"/>
            </a:lvl1pPr>
          </a:lstStyle>
          <a:p>
            <a:pPr lvl="0"/>
            <a:r>
              <a:rPr lang="en-US" dirty="0"/>
              <a:t>Click to add subtitle</a:t>
            </a:r>
            <a:endParaRPr lang="en-GB" dirty="0"/>
          </a:p>
        </p:txBody>
      </p:sp>
    </p:spTree>
    <p:extLst>
      <p:ext uri="{BB962C8B-B14F-4D97-AF65-F5344CB8AC3E}">
        <p14:creationId xmlns:p14="http://schemas.microsoft.com/office/powerpoint/2010/main" val="16618386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4 x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C880B-B2A1-4343-8F1B-D11FAEA2A2C5}"/>
              </a:ext>
            </a:extLst>
          </p:cNvPr>
          <p:cNvSpPr>
            <a:spLocks noGrp="1"/>
          </p:cNvSpPr>
          <p:nvPr>
            <p:ph type="title" hasCustomPrompt="1"/>
          </p:nvPr>
        </p:nvSpPr>
        <p:spPr>
          <a:xfrm>
            <a:off x="359999" y="430718"/>
            <a:ext cx="11466875" cy="403200"/>
          </a:xfrm>
        </p:spPr>
        <p:txBody>
          <a:body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C41184D5-78E0-4646-8F38-C52C718FFF6F}"/>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09802832-2B66-4562-9C71-D7D1507397C2}"/>
              </a:ext>
            </a:extLst>
          </p:cNvPr>
          <p:cNvSpPr>
            <a:spLocks noGrp="1"/>
          </p:cNvSpPr>
          <p:nvPr>
            <p:ph type="ftr" sz="quarter" idx="11"/>
          </p:nvPr>
        </p:nvSpPr>
        <p:spPr/>
        <p:txBody>
          <a:bodyPr/>
          <a:lstStyle/>
          <a:p>
            <a:endParaRPr lang="en-GB" dirty="0"/>
          </a:p>
        </p:txBody>
      </p:sp>
      <p:sp>
        <p:nvSpPr>
          <p:cNvPr id="6" name="Content Placeholder 5">
            <a:extLst>
              <a:ext uri="{FF2B5EF4-FFF2-40B4-BE49-F238E27FC236}">
                <a16:creationId xmlns:a16="http://schemas.microsoft.com/office/drawing/2014/main" id="{AEF49FA9-6D89-44C4-B6C9-EA8D7FB75632}"/>
              </a:ext>
            </a:extLst>
          </p:cNvPr>
          <p:cNvSpPr>
            <a:spLocks noGrp="1"/>
          </p:cNvSpPr>
          <p:nvPr>
            <p:ph sz="quarter" idx="12" hasCustomPrompt="1"/>
          </p:nvPr>
        </p:nvSpPr>
        <p:spPr>
          <a:xfrm>
            <a:off x="360362" y="1710000"/>
            <a:ext cx="27288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Content Placeholder 7">
            <a:extLst>
              <a:ext uri="{FF2B5EF4-FFF2-40B4-BE49-F238E27FC236}">
                <a16:creationId xmlns:a16="http://schemas.microsoft.com/office/drawing/2014/main" id="{BAD1D924-231B-4C18-8E90-2DFF9C04EF04}"/>
              </a:ext>
            </a:extLst>
          </p:cNvPr>
          <p:cNvSpPr>
            <a:spLocks noGrp="1"/>
          </p:cNvSpPr>
          <p:nvPr>
            <p:ph sz="quarter" idx="13" hasCustomPrompt="1"/>
          </p:nvPr>
        </p:nvSpPr>
        <p:spPr>
          <a:xfrm>
            <a:off x="3272933" y="1710000"/>
            <a:ext cx="27288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ntent Placeholder 9">
            <a:extLst>
              <a:ext uri="{FF2B5EF4-FFF2-40B4-BE49-F238E27FC236}">
                <a16:creationId xmlns:a16="http://schemas.microsoft.com/office/drawing/2014/main" id="{9EF0024D-3708-4302-8C69-256AD7593873}"/>
              </a:ext>
            </a:extLst>
          </p:cNvPr>
          <p:cNvSpPr>
            <a:spLocks noGrp="1"/>
          </p:cNvSpPr>
          <p:nvPr>
            <p:ph sz="quarter" idx="14" hasCustomPrompt="1"/>
          </p:nvPr>
        </p:nvSpPr>
        <p:spPr>
          <a:xfrm>
            <a:off x="6185504" y="1710000"/>
            <a:ext cx="27288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2" name="Content Placeholder 11">
            <a:extLst>
              <a:ext uri="{FF2B5EF4-FFF2-40B4-BE49-F238E27FC236}">
                <a16:creationId xmlns:a16="http://schemas.microsoft.com/office/drawing/2014/main" id="{E3415997-1B6E-4BEC-B682-F9280D0D5E3E}"/>
              </a:ext>
            </a:extLst>
          </p:cNvPr>
          <p:cNvSpPr>
            <a:spLocks noGrp="1"/>
          </p:cNvSpPr>
          <p:nvPr>
            <p:ph sz="quarter" idx="15" hasCustomPrompt="1"/>
          </p:nvPr>
        </p:nvSpPr>
        <p:spPr>
          <a:xfrm>
            <a:off x="9098074" y="1710000"/>
            <a:ext cx="27288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ext Placeholder 13">
            <a:extLst>
              <a:ext uri="{FF2B5EF4-FFF2-40B4-BE49-F238E27FC236}">
                <a16:creationId xmlns:a16="http://schemas.microsoft.com/office/drawing/2014/main" id="{A97B1331-D3E0-4904-82E5-02B601057EBC}"/>
              </a:ext>
            </a:extLst>
          </p:cNvPr>
          <p:cNvSpPr>
            <a:spLocks noGrp="1"/>
          </p:cNvSpPr>
          <p:nvPr>
            <p:ph type="body" sz="quarter" idx="16" hasCustomPrompt="1"/>
          </p:nvPr>
        </p:nvSpPr>
        <p:spPr>
          <a:xfrm>
            <a:off x="360000" y="910800"/>
            <a:ext cx="11466000" cy="396000"/>
          </a:xfrm>
        </p:spPr>
        <p:txBody>
          <a:bodyPr/>
          <a:lstStyle>
            <a:lvl1pPr>
              <a:defRPr sz="2200"/>
            </a:lvl1pPr>
          </a:lstStyle>
          <a:p>
            <a:pPr lvl="0"/>
            <a:r>
              <a:rPr lang="en-US" dirty="0"/>
              <a:t>Click to add subtitle</a:t>
            </a:r>
            <a:endParaRPr lang="en-GB" dirty="0"/>
          </a:p>
        </p:txBody>
      </p:sp>
    </p:spTree>
    <p:extLst>
      <p:ext uri="{BB962C8B-B14F-4D97-AF65-F5344CB8AC3E}">
        <p14:creationId xmlns:p14="http://schemas.microsoft.com/office/powerpoint/2010/main" val="40163886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4 x content + heading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6C45C-9BBB-4B14-BC71-8D9593AF9252}"/>
              </a:ext>
            </a:extLst>
          </p:cNvPr>
          <p:cNvSpPr>
            <a:spLocks noGrp="1"/>
          </p:cNvSpPr>
          <p:nvPr>
            <p:ph type="title" hasCustomPrompt="1"/>
          </p:nvPr>
        </p:nvSpPr>
        <p:spPr>
          <a:xfrm>
            <a:off x="359999" y="430718"/>
            <a:ext cx="11466875"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3DCA3869-0626-4D7E-A07F-ED2B248D284C}"/>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F29845BF-B227-4307-81B9-E7C8FC57CD26}"/>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C1A4FC7E-D91D-407A-BFBE-F405D6BBEA67}"/>
              </a:ext>
            </a:extLst>
          </p:cNvPr>
          <p:cNvSpPr>
            <a:spLocks noGrp="1"/>
          </p:cNvSpPr>
          <p:nvPr>
            <p:ph type="body" sz="quarter" idx="12" hasCustomPrompt="1"/>
          </p:nvPr>
        </p:nvSpPr>
        <p:spPr>
          <a:xfrm>
            <a:off x="360000" y="1710000"/>
            <a:ext cx="2728800" cy="604800"/>
          </a:xfrm>
        </p:spPr>
        <p:txBody>
          <a:bodyPr/>
          <a:lstStyle>
            <a:lvl1pPr>
              <a:defRPr b="1"/>
            </a:lvl1pPr>
          </a:lstStyle>
          <a:p>
            <a:pPr lvl="0"/>
            <a:r>
              <a:rPr lang="en-US" dirty="0"/>
              <a:t>Click to add text</a:t>
            </a:r>
            <a:endParaRPr lang="en-GB" dirty="0"/>
          </a:p>
        </p:txBody>
      </p:sp>
      <p:sp>
        <p:nvSpPr>
          <p:cNvPr id="8" name="Content Placeholder 7">
            <a:extLst>
              <a:ext uri="{FF2B5EF4-FFF2-40B4-BE49-F238E27FC236}">
                <a16:creationId xmlns:a16="http://schemas.microsoft.com/office/drawing/2014/main" id="{129916EF-EC2F-4137-B182-AA5508918E8F}"/>
              </a:ext>
            </a:extLst>
          </p:cNvPr>
          <p:cNvSpPr>
            <a:spLocks noGrp="1"/>
          </p:cNvSpPr>
          <p:nvPr>
            <p:ph sz="quarter" idx="13" hasCustomPrompt="1"/>
          </p:nvPr>
        </p:nvSpPr>
        <p:spPr>
          <a:xfrm>
            <a:off x="360000" y="2376000"/>
            <a:ext cx="27288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9">
            <a:extLst>
              <a:ext uri="{FF2B5EF4-FFF2-40B4-BE49-F238E27FC236}">
                <a16:creationId xmlns:a16="http://schemas.microsoft.com/office/drawing/2014/main" id="{6D9A3CD5-4B7B-41AC-BFD5-7AA2D853D03E}"/>
              </a:ext>
            </a:extLst>
          </p:cNvPr>
          <p:cNvSpPr>
            <a:spLocks noGrp="1"/>
          </p:cNvSpPr>
          <p:nvPr>
            <p:ph type="body" sz="quarter" idx="14" hasCustomPrompt="1"/>
          </p:nvPr>
        </p:nvSpPr>
        <p:spPr>
          <a:xfrm>
            <a:off x="3272691" y="1710000"/>
            <a:ext cx="2728800" cy="604838"/>
          </a:xfrm>
        </p:spPr>
        <p:txBody>
          <a:bodyPr/>
          <a:lstStyle>
            <a:lvl1pPr>
              <a:defRPr b="1"/>
            </a:lvl1pPr>
          </a:lstStyle>
          <a:p>
            <a:pPr lvl="0"/>
            <a:r>
              <a:rPr lang="en-US" dirty="0"/>
              <a:t>Click to add text</a:t>
            </a:r>
            <a:endParaRPr lang="en-GB" dirty="0"/>
          </a:p>
        </p:txBody>
      </p:sp>
      <p:sp>
        <p:nvSpPr>
          <p:cNvPr id="12" name="Content Placeholder 11">
            <a:extLst>
              <a:ext uri="{FF2B5EF4-FFF2-40B4-BE49-F238E27FC236}">
                <a16:creationId xmlns:a16="http://schemas.microsoft.com/office/drawing/2014/main" id="{35F727AD-E63B-412E-B986-D86DFE5EED29}"/>
              </a:ext>
            </a:extLst>
          </p:cNvPr>
          <p:cNvSpPr>
            <a:spLocks noGrp="1"/>
          </p:cNvSpPr>
          <p:nvPr>
            <p:ph sz="quarter" idx="15" hasCustomPrompt="1"/>
          </p:nvPr>
        </p:nvSpPr>
        <p:spPr>
          <a:xfrm>
            <a:off x="3272691" y="2376488"/>
            <a:ext cx="27288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ext Placeholder 13">
            <a:extLst>
              <a:ext uri="{FF2B5EF4-FFF2-40B4-BE49-F238E27FC236}">
                <a16:creationId xmlns:a16="http://schemas.microsoft.com/office/drawing/2014/main" id="{8CEE6CD4-960B-4926-8A35-E8FF363F8723}"/>
              </a:ext>
            </a:extLst>
          </p:cNvPr>
          <p:cNvSpPr>
            <a:spLocks noGrp="1"/>
          </p:cNvSpPr>
          <p:nvPr>
            <p:ph type="body" sz="quarter" idx="16" hasCustomPrompt="1"/>
          </p:nvPr>
        </p:nvSpPr>
        <p:spPr>
          <a:xfrm>
            <a:off x="6185382" y="1710000"/>
            <a:ext cx="2728800" cy="604800"/>
          </a:xfrm>
        </p:spPr>
        <p:txBody>
          <a:bodyPr/>
          <a:lstStyle>
            <a:lvl1pPr>
              <a:defRPr b="1"/>
            </a:lvl1pPr>
          </a:lstStyle>
          <a:p>
            <a:pPr lvl="0"/>
            <a:r>
              <a:rPr lang="en-US" dirty="0"/>
              <a:t>Click to add text</a:t>
            </a:r>
            <a:endParaRPr lang="en-GB" dirty="0"/>
          </a:p>
        </p:txBody>
      </p:sp>
      <p:sp>
        <p:nvSpPr>
          <p:cNvPr id="16" name="Content Placeholder 15">
            <a:extLst>
              <a:ext uri="{FF2B5EF4-FFF2-40B4-BE49-F238E27FC236}">
                <a16:creationId xmlns:a16="http://schemas.microsoft.com/office/drawing/2014/main" id="{E544BF1C-E9EC-43D2-A239-79E43B7C24CD}"/>
              </a:ext>
            </a:extLst>
          </p:cNvPr>
          <p:cNvSpPr>
            <a:spLocks noGrp="1"/>
          </p:cNvSpPr>
          <p:nvPr>
            <p:ph sz="quarter" idx="17" hasCustomPrompt="1"/>
          </p:nvPr>
        </p:nvSpPr>
        <p:spPr>
          <a:xfrm>
            <a:off x="6185382" y="2376000"/>
            <a:ext cx="27288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8" name="Text Placeholder 17">
            <a:extLst>
              <a:ext uri="{FF2B5EF4-FFF2-40B4-BE49-F238E27FC236}">
                <a16:creationId xmlns:a16="http://schemas.microsoft.com/office/drawing/2014/main" id="{A27027DC-FD56-4CD6-8B38-7C623A97D1C4}"/>
              </a:ext>
            </a:extLst>
          </p:cNvPr>
          <p:cNvSpPr>
            <a:spLocks noGrp="1"/>
          </p:cNvSpPr>
          <p:nvPr>
            <p:ph type="body" sz="quarter" idx="18" hasCustomPrompt="1"/>
          </p:nvPr>
        </p:nvSpPr>
        <p:spPr>
          <a:xfrm>
            <a:off x="9098074" y="1710000"/>
            <a:ext cx="2728800" cy="604800"/>
          </a:xfrm>
        </p:spPr>
        <p:txBody>
          <a:bodyPr/>
          <a:lstStyle>
            <a:lvl1pPr>
              <a:defRPr b="1"/>
            </a:lvl1pPr>
          </a:lstStyle>
          <a:p>
            <a:pPr lvl="0"/>
            <a:r>
              <a:rPr lang="en-US" dirty="0"/>
              <a:t>Click to add text</a:t>
            </a:r>
            <a:endParaRPr lang="en-GB" dirty="0"/>
          </a:p>
        </p:txBody>
      </p:sp>
      <p:sp>
        <p:nvSpPr>
          <p:cNvPr id="20" name="Content Placeholder 19">
            <a:extLst>
              <a:ext uri="{FF2B5EF4-FFF2-40B4-BE49-F238E27FC236}">
                <a16:creationId xmlns:a16="http://schemas.microsoft.com/office/drawing/2014/main" id="{5513656D-7804-45C7-9561-4FFDBE1F523B}"/>
              </a:ext>
            </a:extLst>
          </p:cNvPr>
          <p:cNvSpPr>
            <a:spLocks noGrp="1"/>
          </p:cNvSpPr>
          <p:nvPr>
            <p:ph sz="quarter" idx="19" hasCustomPrompt="1"/>
          </p:nvPr>
        </p:nvSpPr>
        <p:spPr>
          <a:xfrm>
            <a:off x="9098074" y="2376488"/>
            <a:ext cx="2728800" cy="3343275"/>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2" name="Text Placeholder 21">
            <a:extLst>
              <a:ext uri="{FF2B5EF4-FFF2-40B4-BE49-F238E27FC236}">
                <a16:creationId xmlns:a16="http://schemas.microsoft.com/office/drawing/2014/main" id="{5AA444E5-6DCB-4387-82D7-374FBA34E3ED}"/>
              </a:ext>
            </a:extLst>
          </p:cNvPr>
          <p:cNvSpPr>
            <a:spLocks noGrp="1"/>
          </p:cNvSpPr>
          <p:nvPr>
            <p:ph type="body" sz="quarter" idx="20" hasCustomPrompt="1"/>
          </p:nvPr>
        </p:nvSpPr>
        <p:spPr>
          <a:xfrm>
            <a:off x="360363" y="910800"/>
            <a:ext cx="11466512" cy="396000"/>
          </a:xfrm>
        </p:spPr>
        <p:txBody>
          <a:bodyPr/>
          <a:lstStyle>
            <a:lvl1pPr>
              <a:defRPr sz="2200"/>
            </a:lvl1pPr>
            <a:lvl2pPr>
              <a:defRPr sz="2200"/>
            </a:lvl2pPr>
            <a:lvl3pPr>
              <a:defRPr sz="2200"/>
            </a:lvl3pPr>
            <a:lvl4pPr>
              <a:defRPr sz="2200"/>
            </a:lvl4pPr>
            <a:lvl5pPr>
              <a:defRPr sz="2200"/>
            </a:lvl5pPr>
          </a:lstStyle>
          <a:p>
            <a:pPr lvl="0"/>
            <a:r>
              <a:rPr lang="en-US" dirty="0"/>
              <a:t>Click to add subtitle</a:t>
            </a:r>
            <a:endParaRPr lang="en-GB" dirty="0"/>
          </a:p>
        </p:txBody>
      </p:sp>
    </p:spTree>
    <p:extLst>
      <p:ext uri="{BB962C8B-B14F-4D97-AF65-F5344CB8AC3E}">
        <p14:creationId xmlns:p14="http://schemas.microsoft.com/office/powerpoint/2010/main" val="2788487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5 x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EED13-8109-40D7-B85E-48D72364D6E5}"/>
              </a:ext>
            </a:extLst>
          </p:cNvPr>
          <p:cNvSpPr>
            <a:spLocks noGrp="1"/>
          </p:cNvSpPr>
          <p:nvPr>
            <p:ph type="title" hasCustomPrompt="1"/>
          </p:nvPr>
        </p:nvSpPr>
        <p:spPr>
          <a:xfrm>
            <a:off x="359999" y="430718"/>
            <a:ext cx="11466875"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5A60EB60-D174-4782-B63F-DCF2657E1B13}"/>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E54526FD-FB6E-4148-89B3-7D266E27BD8F}"/>
              </a:ext>
            </a:extLst>
          </p:cNvPr>
          <p:cNvSpPr>
            <a:spLocks noGrp="1"/>
          </p:cNvSpPr>
          <p:nvPr>
            <p:ph type="ftr" sz="quarter" idx="11"/>
          </p:nvPr>
        </p:nvSpPr>
        <p:spPr/>
        <p:txBody>
          <a:bodyPr/>
          <a:lstStyle/>
          <a:p>
            <a:endParaRPr lang="en-GB" dirty="0"/>
          </a:p>
        </p:txBody>
      </p:sp>
      <p:sp>
        <p:nvSpPr>
          <p:cNvPr id="6" name="Content Placeholder 5">
            <a:extLst>
              <a:ext uri="{FF2B5EF4-FFF2-40B4-BE49-F238E27FC236}">
                <a16:creationId xmlns:a16="http://schemas.microsoft.com/office/drawing/2014/main" id="{AC5E99A7-B8B8-4860-8872-63A20BC4983E}"/>
              </a:ext>
            </a:extLst>
          </p:cNvPr>
          <p:cNvSpPr>
            <a:spLocks noGrp="1"/>
          </p:cNvSpPr>
          <p:nvPr>
            <p:ph sz="quarter" idx="12" hasCustomPrompt="1"/>
          </p:nvPr>
        </p:nvSpPr>
        <p:spPr>
          <a:xfrm>
            <a:off x="360363" y="1710000"/>
            <a:ext cx="21492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Content Placeholder 7">
            <a:extLst>
              <a:ext uri="{FF2B5EF4-FFF2-40B4-BE49-F238E27FC236}">
                <a16:creationId xmlns:a16="http://schemas.microsoft.com/office/drawing/2014/main" id="{7136CF45-35B9-4F30-93CE-11D7DC6AE4AB}"/>
              </a:ext>
            </a:extLst>
          </p:cNvPr>
          <p:cNvSpPr>
            <a:spLocks noGrp="1"/>
          </p:cNvSpPr>
          <p:nvPr>
            <p:ph sz="quarter" idx="13" hasCustomPrompt="1"/>
          </p:nvPr>
        </p:nvSpPr>
        <p:spPr>
          <a:xfrm>
            <a:off x="2689691" y="1710000"/>
            <a:ext cx="21492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ntent Placeholder 9">
            <a:extLst>
              <a:ext uri="{FF2B5EF4-FFF2-40B4-BE49-F238E27FC236}">
                <a16:creationId xmlns:a16="http://schemas.microsoft.com/office/drawing/2014/main" id="{A190C909-262D-4930-924B-8C4285CF8554}"/>
              </a:ext>
            </a:extLst>
          </p:cNvPr>
          <p:cNvSpPr>
            <a:spLocks noGrp="1"/>
          </p:cNvSpPr>
          <p:nvPr>
            <p:ph sz="quarter" idx="14" hasCustomPrompt="1"/>
          </p:nvPr>
        </p:nvSpPr>
        <p:spPr>
          <a:xfrm>
            <a:off x="5019019" y="1710000"/>
            <a:ext cx="21492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2" name="Content Placeholder 11">
            <a:extLst>
              <a:ext uri="{FF2B5EF4-FFF2-40B4-BE49-F238E27FC236}">
                <a16:creationId xmlns:a16="http://schemas.microsoft.com/office/drawing/2014/main" id="{C18864E4-1D92-4544-8F52-1155810D7924}"/>
              </a:ext>
            </a:extLst>
          </p:cNvPr>
          <p:cNvSpPr>
            <a:spLocks noGrp="1"/>
          </p:cNvSpPr>
          <p:nvPr>
            <p:ph sz="quarter" idx="15" hasCustomPrompt="1"/>
          </p:nvPr>
        </p:nvSpPr>
        <p:spPr>
          <a:xfrm>
            <a:off x="7348347" y="1710000"/>
            <a:ext cx="21492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Content Placeholder 13">
            <a:extLst>
              <a:ext uri="{FF2B5EF4-FFF2-40B4-BE49-F238E27FC236}">
                <a16:creationId xmlns:a16="http://schemas.microsoft.com/office/drawing/2014/main" id="{E68E0E68-5345-4D62-8D07-AE58AE330678}"/>
              </a:ext>
            </a:extLst>
          </p:cNvPr>
          <p:cNvSpPr>
            <a:spLocks noGrp="1"/>
          </p:cNvSpPr>
          <p:nvPr>
            <p:ph sz="quarter" idx="16" hasCustomPrompt="1"/>
          </p:nvPr>
        </p:nvSpPr>
        <p:spPr>
          <a:xfrm>
            <a:off x="9677674" y="1710000"/>
            <a:ext cx="21492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6" name="Text Placeholder 15">
            <a:extLst>
              <a:ext uri="{FF2B5EF4-FFF2-40B4-BE49-F238E27FC236}">
                <a16:creationId xmlns:a16="http://schemas.microsoft.com/office/drawing/2014/main" id="{3E23F4F6-B0E8-4724-933C-35F21A7E4235}"/>
              </a:ext>
            </a:extLst>
          </p:cNvPr>
          <p:cNvSpPr>
            <a:spLocks noGrp="1"/>
          </p:cNvSpPr>
          <p:nvPr>
            <p:ph type="body" sz="quarter" idx="17" hasCustomPrompt="1"/>
          </p:nvPr>
        </p:nvSpPr>
        <p:spPr>
          <a:xfrm>
            <a:off x="360874" y="910800"/>
            <a:ext cx="11466000" cy="396000"/>
          </a:xfrm>
        </p:spPr>
        <p:txBody>
          <a:bodyPr/>
          <a:lstStyle>
            <a:lvl1pPr>
              <a:defRPr sz="2200"/>
            </a:lvl1pPr>
            <a:lvl2pPr>
              <a:defRPr sz="2200"/>
            </a:lvl2pPr>
            <a:lvl3pPr>
              <a:defRPr sz="2200"/>
            </a:lvl3pPr>
            <a:lvl4pPr>
              <a:defRPr sz="2200"/>
            </a:lvl4pPr>
            <a:lvl5pPr>
              <a:defRPr sz="2200"/>
            </a:lvl5pPr>
          </a:lstStyle>
          <a:p>
            <a:pPr lvl="0"/>
            <a:r>
              <a:rPr lang="en-US" dirty="0"/>
              <a:t>Click to add subtitle</a:t>
            </a:r>
            <a:endParaRPr lang="en-GB" dirty="0"/>
          </a:p>
        </p:txBody>
      </p:sp>
    </p:spTree>
    <p:extLst>
      <p:ext uri="{BB962C8B-B14F-4D97-AF65-F5344CB8AC3E}">
        <p14:creationId xmlns:p14="http://schemas.microsoft.com/office/powerpoint/2010/main" val="1055749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5 x content + heading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5C433-9252-44D6-8AA4-495DB59340DB}"/>
              </a:ext>
            </a:extLst>
          </p:cNvPr>
          <p:cNvSpPr>
            <a:spLocks noGrp="1"/>
          </p:cNvSpPr>
          <p:nvPr>
            <p:ph type="title" hasCustomPrompt="1"/>
          </p:nvPr>
        </p:nvSpPr>
        <p:spPr>
          <a:xfrm>
            <a:off x="359999" y="430718"/>
            <a:ext cx="11466875"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A76AA46E-1017-4823-B4EC-B35766CE6763}"/>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01E1B86A-68D0-4D2D-A5CB-00F231C8BC28}"/>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634B8469-FF2E-4467-8E43-A49A3388A2F3}"/>
              </a:ext>
            </a:extLst>
          </p:cNvPr>
          <p:cNvSpPr>
            <a:spLocks noGrp="1"/>
          </p:cNvSpPr>
          <p:nvPr>
            <p:ph type="body" sz="quarter" idx="12" hasCustomPrompt="1"/>
          </p:nvPr>
        </p:nvSpPr>
        <p:spPr>
          <a:xfrm>
            <a:off x="360363" y="1710000"/>
            <a:ext cx="2149200" cy="604800"/>
          </a:xfrm>
        </p:spPr>
        <p:txBody>
          <a:bodyPr/>
          <a:lstStyle>
            <a:lvl1pPr>
              <a:defRPr b="1"/>
            </a:lvl1pPr>
          </a:lstStyle>
          <a:p>
            <a:pPr lvl="0"/>
            <a:r>
              <a:rPr lang="en-US" dirty="0"/>
              <a:t>Click to add text</a:t>
            </a:r>
            <a:endParaRPr lang="en-GB" dirty="0"/>
          </a:p>
        </p:txBody>
      </p:sp>
      <p:sp>
        <p:nvSpPr>
          <p:cNvPr id="8" name="Content Placeholder 7">
            <a:extLst>
              <a:ext uri="{FF2B5EF4-FFF2-40B4-BE49-F238E27FC236}">
                <a16:creationId xmlns:a16="http://schemas.microsoft.com/office/drawing/2014/main" id="{6F0DDC14-9B67-4FE8-BC58-A70501A5344F}"/>
              </a:ext>
            </a:extLst>
          </p:cNvPr>
          <p:cNvSpPr>
            <a:spLocks noGrp="1"/>
          </p:cNvSpPr>
          <p:nvPr>
            <p:ph sz="quarter" idx="13" hasCustomPrompt="1"/>
          </p:nvPr>
        </p:nvSpPr>
        <p:spPr>
          <a:xfrm>
            <a:off x="360000" y="2376000"/>
            <a:ext cx="21492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9">
            <a:extLst>
              <a:ext uri="{FF2B5EF4-FFF2-40B4-BE49-F238E27FC236}">
                <a16:creationId xmlns:a16="http://schemas.microsoft.com/office/drawing/2014/main" id="{A007D028-2ECB-46AF-8517-CCF9C089D819}"/>
              </a:ext>
            </a:extLst>
          </p:cNvPr>
          <p:cNvSpPr>
            <a:spLocks noGrp="1"/>
          </p:cNvSpPr>
          <p:nvPr>
            <p:ph type="body" sz="quarter" idx="14" hasCustomPrompt="1"/>
          </p:nvPr>
        </p:nvSpPr>
        <p:spPr>
          <a:xfrm>
            <a:off x="2689691" y="1710000"/>
            <a:ext cx="2149200" cy="604800"/>
          </a:xfrm>
        </p:spPr>
        <p:txBody>
          <a:bodyPr/>
          <a:lstStyle>
            <a:lvl1pPr>
              <a:defRPr b="1"/>
            </a:lvl1pPr>
          </a:lstStyle>
          <a:p>
            <a:pPr lvl="0"/>
            <a:r>
              <a:rPr lang="en-US" dirty="0"/>
              <a:t>Click to add text</a:t>
            </a:r>
            <a:endParaRPr lang="en-GB" dirty="0"/>
          </a:p>
        </p:txBody>
      </p:sp>
      <p:sp>
        <p:nvSpPr>
          <p:cNvPr id="12" name="Content Placeholder 11">
            <a:extLst>
              <a:ext uri="{FF2B5EF4-FFF2-40B4-BE49-F238E27FC236}">
                <a16:creationId xmlns:a16="http://schemas.microsoft.com/office/drawing/2014/main" id="{2F1DDE75-E486-4A48-BDBB-2C2A5B5E64D3}"/>
              </a:ext>
            </a:extLst>
          </p:cNvPr>
          <p:cNvSpPr>
            <a:spLocks noGrp="1"/>
          </p:cNvSpPr>
          <p:nvPr>
            <p:ph sz="quarter" idx="15" hasCustomPrompt="1"/>
          </p:nvPr>
        </p:nvSpPr>
        <p:spPr>
          <a:xfrm>
            <a:off x="2689419" y="2376000"/>
            <a:ext cx="21492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ext Placeholder 13">
            <a:extLst>
              <a:ext uri="{FF2B5EF4-FFF2-40B4-BE49-F238E27FC236}">
                <a16:creationId xmlns:a16="http://schemas.microsoft.com/office/drawing/2014/main" id="{87A506B6-1DA9-4CD7-9F56-C6BF2FDC187B}"/>
              </a:ext>
            </a:extLst>
          </p:cNvPr>
          <p:cNvSpPr>
            <a:spLocks noGrp="1"/>
          </p:cNvSpPr>
          <p:nvPr>
            <p:ph type="body" sz="quarter" idx="16" hasCustomPrompt="1"/>
          </p:nvPr>
        </p:nvSpPr>
        <p:spPr>
          <a:xfrm>
            <a:off x="5019019" y="1710000"/>
            <a:ext cx="2149200" cy="604800"/>
          </a:xfrm>
        </p:spPr>
        <p:txBody>
          <a:bodyPr/>
          <a:lstStyle>
            <a:lvl1pPr>
              <a:defRPr b="1"/>
            </a:lvl1pPr>
          </a:lstStyle>
          <a:p>
            <a:pPr lvl="0"/>
            <a:r>
              <a:rPr lang="en-US" dirty="0"/>
              <a:t>Click to add text</a:t>
            </a:r>
            <a:endParaRPr lang="en-GB" dirty="0"/>
          </a:p>
        </p:txBody>
      </p:sp>
      <p:sp>
        <p:nvSpPr>
          <p:cNvPr id="16" name="Content Placeholder 15">
            <a:extLst>
              <a:ext uri="{FF2B5EF4-FFF2-40B4-BE49-F238E27FC236}">
                <a16:creationId xmlns:a16="http://schemas.microsoft.com/office/drawing/2014/main" id="{3F41FFAE-2857-4B94-916D-0210AE0A1766}"/>
              </a:ext>
            </a:extLst>
          </p:cNvPr>
          <p:cNvSpPr>
            <a:spLocks noGrp="1"/>
          </p:cNvSpPr>
          <p:nvPr>
            <p:ph sz="quarter" idx="17" hasCustomPrompt="1"/>
          </p:nvPr>
        </p:nvSpPr>
        <p:spPr>
          <a:xfrm>
            <a:off x="5018838" y="2376000"/>
            <a:ext cx="21492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8" name="Text Placeholder 17">
            <a:extLst>
              <a:ext uri="{FF2B5EF4-FFF2-40B4-BE49-F238E27FC236}">
                <a16:creationId xmlns:a16="http://schemas.microsoft.com/office/drawing/2014/main" id="{8C34C508-C3AF-422F-B1C7-A38F34513AB7}"/>
              </a:ext>
            </a:extLst>
          </p:cNvPr>
          <p:cNvSpPr>
            <a:spLocks noGrp="1"/>
          </p:cNvSpPr>
          <p:nvPr>
            <p:ph type="body" sz="quarter" idx="18" hasCustomPrompt="1"/>
          </p:nvPr>
        </p:nvSpPr>
        <p:spPr>
          <a:xfrm>
            <a:off x="7348347" y="1710000"/>
            <a:ext cx="2149200" cy="604800"/>
          </a:xfrm>
        </p:spPr>
        <p:txBody>
          <a:bodyPr/>
          <a:lstStyle>
            <a:lvl1pPr>
              <a:defRPr b="1"/>
            </a:lvl1pPr>
          </a:lstStyle>
          <a:p>
            <a:pPr lvl="0"/>
            <a:r>
              <a:rPr lang="en-US" dirty="0"/>
              <a:t>Click to add text</a:t>
            </a:r>
            <a:endParaRPr lang="en-GB" dirty="0"/>
          </a:p>
        </p:txBody>
      </p:sp>
      <p:sp>
        <p:nvSpPr>
          <p:cNvPr id="20" name="Content Placeholder 19">
            <a:extLst>
              <a:ext uri="{FF2B5EF4-FFF2-40B4-BE49-F238E27FC236}">
                <a16:creationId xmlns:a16="http://schemas.microsoft.com/office/drawing/2014/main" id="{0D9455C4-8047-4B5B-B5BC-4A0379405BC2}"/>
              </a:ext>
            </a:extLst>
          </p:cNvPr>
          <p:cNvSpPr>
            <a:spLocks noGrp="1"/>
          </p:cNvSpPr>
          <p:nvPr>
            <p:ph sz="quarter" idx="19" hasCustomPrompt="1"/>
          </p:nvPr>
        </p:nvSpPr>
        <p:spPr>
          <a:xfrm>
            <a:off x="7348257" y="2376488"/>
            <a:ext cx="21492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2" name="Text Placeholder 21">
            <a:extLst>
              <a:ext uri="{FF2B5EF4-FFF2-40B4-BE49-F238E27FC236}">
                <a16:creationId xmlns:a16="http://schemas.microsoft.com/office/drawing/2014/main" id="{5AEAC907-A41C-4782-BCD8-2B8C0ADD422D}"/>
              </a:ext>
            </a:extLst>
          </p:cNvPr>
          <p:cNvSpPr>
            <a:spLocks noGrp="1"/>
          </p:cNvSpPr>
          <p:nvPr>
            <p:ph type="body" sz="quarter" idx="20" hasCustomPrompt="1"/>
          </p:nvPr>
        </p:nvSpPr>
        <p:spPr>
          <a:xfrm>
            <a:off x="9677674" y="1710000"/>
            <a:ext cx="2149200" cy="604800"/>
          </a:xfrm>
        </p:spPr>
        <p:txBody>
          <a:bodyPr/>
          <a:lstStyle>
            <a:lvl1pPr>
              <a:defRPr b="1"/>
            </a:lvl1pPr>
          </a:lstStyle>
          <a:p>
            <a:pPr lvl="0"/>
            <a:r>
              <a:rPr lang="en-US" dirty="0"/>
              <a:t>Click to add text</a:t>
            </a:r>
            <a:endParaRPr lang="en-GB" dirty="0"/>
          </a:p>
        </p:txBody>
      </p:sp>
      <p:sp>
        <p:nvSpPr>
          <p:cNvPr id="24" name="Content Placeholder 23">
            <a:extLst>
              <a:ext uri="{FF2B5EF4-FFF2-40B4-BE49-F238E27FC236}">
                <a16:creationId xmlns:a16="http://schemas.microsoft.com/office/drawing/2014/main" id="{056BBA8E-FD61-47C5-A779-B66918B4D327}"/>
              </a:ext>
            </a:extLst>
          </p:cNvPr>
          <p:cNvSpPr>
            <a:spLocks noGrp="1"/>
          </p:cNvSpPr>
          <p:nvPr>
            <p:ph sz="quarter" idx="21" hasCustomPrompt="1"/>
          </p:nvPr>
        </p:nvSpPr>
        <p:spPr>
          <a:xfrm>
            <a:off x="9677674" y="2376000"/>
            <a:ext cx="21492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6" name="Text Placeholder 25">
            <a:extLst>
              <a:ext uri="{FF2B5EF4-FFF2-40B4-BE49-F238E27FC236}">
                <a16:creationId xmlns:a16="http://schemas.microsoft.com/office/drawing/2014/main" id="{48EED4C4-55A2-440F-BFEB-B054C51690A5}"/>
              </a:ext>
            </a:extLst>
          </p:cNvPr>
          <p:cNvSpPr>
            <a:spLocks noGrp="1"/>
          </p:cNvSpPr>
          <p:nvPr>
            <p:ph type="body" sz="quarter" idx="22" hasCustomPrompt="1"/>
          </p:nvPr>
        </p:nvSpPr>
        <p:spPr>
          <a:xfrm>
            <a:off x="360000" y="910800"/>
            <a:ext cx="11466000" cy="396000"/>
          </a:xfrm>
        </p:spPr>
        <p:txBody>
          <a:bodyPr/>
          <a:lstStyle>
            <a:lvl1pPr>
              <a:spcBef>
                <a:spcPts val="600"/>
              </a:spcBef>
              <a:defRPr sz="2200"/>
            </a:lvl1pPr>
          </a:lstStyle>
          <a:p>
            <a:pPr lvl="0"/>
            <a:r>
              <a:rPr lang="en-US" dirty="0"/>
              <a:t>Click to add subtitle</a:t>
            </a:r>
            <a:endParaRPr lang="en-GB" dirty="0"/>
          </a:p>
        </p:txBody>
      </p:sp>
    </p:spTree>
    <p:extLst>
      <p:ext uri="{BB962C8B-B14F-4D97-AF65-F5344CB8AC3E}">
        <p14:creationId xmlns:p14="http://schemas.microsoft.com/office/powerpoint/2010/main" val="4254162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nd 6 x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4F353-7CBB-4EBB-BB48-0DDB45E9B8E5}"/>
              </a:ext>
            </a:extLst>
          </p:cNvPr>
          <p:cNvSpPr>
            <a:spLocks noGrp="1"/>
          </p:cNvSpPr>
          <p:nvPr>
            <p:ph type="title" hasCustomPrompt="1"/>
          </p:nvPr>
        </p:nvSpPr>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055794D1-DF29-4B89-9359-EE65C8A56AFE}"/>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5C772A83-22C7-42BE-87D1-B99FEC13505C}"/>
              </a:ext>
            </a:extLst>
          </p:cNvPr>
          <p:cNvSpPr>
            <a:spLocks noGrp="1"/>
          </p:cNvSpPr>
          <p:nvPr>
            <p:ph type="ftr" sz="quarter" idx="11"/>
          </p:nvPr>
        </p:nvSpPr>
        <p:spPr/>
        <p:txBody>
          <a:bodyPr/>
          <a:lstStyle/>
          <a:p>
            <a:endParaRPr lang="en-GB" dirty="0"/>
          </a:p>
        </p:txBody>
      </p:sp>
      <p:sp>
        <p:nvSpPr>
          <p:cNvPr id="6" name="Content Placeholder 5">
            <a:extLst>
              <a:ext uri="{FF2B5EF4-FFF2-40B4-BE49-F238E27FC236}">
                <a16:creationId xmlns:a16="http://schemas.microsoft.com/office/drawing/2014/main" id="{127B7932-7D06-4E7E-AF70-44D39F481C0B}"/>
              </a:ext>
            </a:extLst>
          </p:cNvPr>
          <p:cNvSpPr>
            <a:spLocks noGrp="1"/>
          </p:cNvSpPr>
          <p:nvPr>
            <p:ph sz="quarter" idx="12" hasCustomPrompt="1"/>
          </p:nvPr>
        </p:nvSpPr>
        <p:spPr>
          <a:xfrm>
            <a:off x="360000" y="1710000"/>
            <a:ext cx="17604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Content Placeholder 7">
            <a:extLst>
              <a:ext uri="{FF2B5EF4-FFF2-40B4-BE49-F238E27FC236}">
                <a16:creationId xmlns:a16="http://schemas.microsoft.com/office/drawing/2014/main" id="{2FB353AB-4D08-4BBD-91C2-E6A30A5F493F}"/>
              </a:ext>
            </a:extLst>
          </p:cNvPr>
          <p:cNvSpPr>
            <a:spLocks noGrp="1"/>
          </p:cNvSpPr>
          <p:nvPr>
            <p:ph sz="quarter" idx="13" hasCustomPrompt="1"/>
          </p:nvPr>
        </p:nvSpPr>
        <p:spPr>
          <a:xfrm>
            <a:off x="2301120" y="1710000"/>
            <a:ext cx="17604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ntent Placeholder 9">
            <a:extLst>
              <a:ext uri="{FF2B5EF4-FFF2-40B4-BE49-F238E27FC236}">
                <a16:creationId xmlns:a16="http://schemas.microsoft.com/office/drawing/2014/main" id="{F4A6B5AF-EB3C-46C5-B212-27204822781C}"/>
              </a:ext>
            </a:extLst>
          </p:cNvPr>
          <p:cNvSpPr>
            <a:spLocks noGrp="1"/>
          </p:cNvSpPr>
          <p:nvPr>
            <p:ph sz="quarter" idx="14" hasCustomPrompt="1"/>
          </p:nvPr>
        </p:nvSpPr>
        <p:spPr>
          <a:xfrm>
            <a:off x="4242240" y="1710000"/>
            <a:ext cx="17604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2" name="Content Placeholder 11">
            <a:extLst>
              <a:ext uri="{FF2B5EF4-FFF2-40B4-BE49-F238E27FC236}">
                <a16:creationId xmlns:a16="http://schemas.microsoft.com/office/drawing/2014/main" id="{5800475F-DBE2-47A0-89B9-1175EDD8427E}"/>
              </a:ext>
            </a:extLst>
          </p:cNvPr>
          <p:cNvSpPr>
            <a:spLocks noGrp="1"/>
          </p:cNvSpPr>
          <p:nvPr>
            <p:ph sz="quarter" idx="15" hasCustomPrompt="1"/>
          </p:nvPr>
        </p:nvSpPr>
        <p:spPr>
          <a:xfrm>
            <a:off x="6183360" y="1710000"/>
            <a:ext cx="17604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Content Placeholder 13">
            <a:extLst>
              <a:ext uri="{FF2B5EF4-FFF2-40B4-BE49-F238E27FC236}">
                <a16:creationId xmlns:a16="http://schemas.microsoft.com/office/drawing/2014/main" id="{0B5CE08A-01D2-488B-843A-CA3415AB7320}"/>
              </a:ext>
            </a:extLst>
          </p:cNvPr>
          <p:cNvSpPr>
            <a:spLocks noGrp="1"/>
          </p:cNvSpPr>
          <p:nvPr>
            <p:ph sz="quarter" idx="16" hasCustomPrompt="1"/>
          </p:nvPr>
        </p:nvSpPr>
        <p:spPr>
          <a:xfrm>
            <a:off x="8124480" y="1710000"/>
            <a:ext cx="17604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6" name="Content Placeholder 15">
            <a:extLst>
              <a:ext uri="{FF2B5EF4-FFF2-40B4-BE49-F238E27FC236}">
                <a16:creationId xmlns:a16="http://schemas.microsoft.com/office/drawing/2014/main" id="{39BAB9BC-6F39-4494-87B4-04D45B7607BE}"/>
              </a:ext>
            </a:extLst>
          </p:cNvPr>
          <p:cNvSpPr>
            <a:spLocks noGrp="1"/>
          </p:cNvSpPr>
          <p:nvPr>
            <p:ph sz="quarter" idx="17" hasCustomPrompt="1"/>
          </p:nvPr>
        </p:nvSpPr>
        <p:spPr>
          <a:xfrm>
            <a:off x="10065600" y="1710000"/>
            <a:ext cx="17604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8" name="Text Placeholder 17">
            <a:extLst>
              <a:ext uri="{FF2B5EF4-FFF2-40B4-BE49-F238E27FC236}">
                <a16:creationId xmlns:a16="http://schemas.microsoft.com/office/drawing/2014/main" id="{569F7FED-54BA-4C56-83A5-FA8601194047}"/>
              </a:ext>
            </a:extLst>
          </p:cNvPr>
          <p:cNvSpPr>
            <a:spLocks noGrp="1"/>
          </p:cNvSpPr>
          <p:nvPr>
            <p:ph type="body" sz="quarter" idx="18" hasCustomPrompt="1"/>
          </p:nvPr>
        </p:nvSpPr>
        <p:spPr>
          <a:xfrm>
            <a:off x="360000" y="910800"/>
            <a:ext cx="11466000" cy="396000"/>
          </a:xfrm>
        </p:spPr>
        <p:txBody>
          <a:bodyPr/>
          <a:lstStyle>
            <a:lvl1pPr>
              <a:spcBef>
                <a:spcPts val="600"/>
              </a:spcBef>
              <a:defRPr sz="2200"/>
            </a:lvl1pPr>
            <a:lvl2pPr>
              <a:defRPr sz="2200"/>
            </a:lvl2pPr>
            <a:lvl3pPr>
              <a:defRPr sz="2200"/>
            </a:lvl3pPr>
            <a:lvl4pPr>
              <a:defRPr sz="2200"/>
            </a:lvl4pPr>
            <a:lvl5pPr>
              <a:defRPr sz="2200"/>
            </a:lvl5pPr>
          </a:lstStyle>
          <a:p>
            <a:pPr lvl="0"/>
            <a:r>
              <a:rPr lang="en-US" dirty="0"/>
              <a:t>Click to add subtitle</a:t>
            </a:r>
            <a:endParaRPr lang="en-GB" dirty="0"/>
          </a:p>
        </p:txBody>
      </p:sp>
    </p:spTree>
    <p:extLst>
      <p:ext uri="{BB962C8B-B14F-4D97-AF65-F5344CB8AC3E}">
        <p14:creationId xmlns:p14="http://schemas.microsoft.com/office/powerpoint/2010/main" val="2880084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6 x content + heading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36FA1-AACD-4AC6-8977-227A1E8204A7}"/>
              </a:ext>
            </a:extLst>
          </p:cNvPr>
          <p:cNvSpPr>
            <a:spLocks noGrp="1"/>
          </p:cNvSpPr>
          <p:nvPr>
            <p:ph type="title" hasCustomPrompt="1"/>
          </p:nvPr>
        </p:nvSpPr>
        <p:spPr>
          <a:xfrm>
            <a:off x="359999" y="430718"/>
            <a:ext cx="11466875"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9E9A02C0-437A-4731-B690-16D1AFCAA82F}"/>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B7CC7B4E-73B3-4F33-A7FC-00F64BC9BBCD}"/>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570764FD-7DA2-4FE5-A31B-6691075F4688}"/>
              </a:ext>
            </a:extLst>
          </p:cNvPr>
          <p:cNvSpPr>
            <a:spLocks noGrp="1"/>
          </p:cNvSpPr>
          <p:nvPr>
            <p:ph type="body" sz="quarter" idx="12" hasCustomPrompt="1"/>
          </p:nvPr>
        </p:nvSpPr>
        <p:spPr>
          <a:xfrm>
            <a:off x="360000" y="1708149"/>
            <a:ext cx="1760400" cy="604800"/>
          </a:xfrm>
        </p:spPr>
        <p:txBody>
          <a:bodyPr/>
          <a:lstStyle>
            <a:lvl1pPr>
              <a:defRPr b="1"/>
            </a:lvl1pPr>
          </a:lstStyle>
          <a:p>
            <a:pPr lvl="0"/>
            <a:r>
              <a:rPr lang="en-US" dirty="0"/>
              <a:t>Click to add text</a:t>
            </a:r>
            <a:endParaRPr lang="en-GB" dirty="0"/>
          </a:p>
        </p:txBody>
      </p:sp>
      <p:sp>
        <p:nvSpPr>
          <p:cNvPr id="8" name="Content Placeholder 7">
            <a:extLst>
              <a:ext uri="{FF2B5EF4-FFF2-40B4-BE49-F238E27FC236}">
                <a16:creationId xmlns:a16="http://schemas.microsoft.com/office/drawing/2014/main" id="{CBC0C4CA-E13F-460B-A188-81482902B701}"/>
              </a:ext>
            </a:extLst>
          </p:cNvPr>
          <p:cNvSpPr>
            <a:spLocks noGrp="1"/>
          </p:cNvSpPr>
          <p:nvPr>
            <p:ph sz="quarter" idx="13" hasCustomPrompt="1"/>
          </p:nvPr>
        </p:nvSpPr>
        <p:spPr>
          <a:xfrm>
            <a:off x="360000" y="2376000"/>
            <a:ext cx="17604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9">
            <a:extLst>
              <a:ext uri="{FF2B5EF4-FFF2-40B4-BE49-F238E27FC236}">
                <a16:creationId xmlns:a16="http://schemas.microsoft.com/office/drawing/2014/main" id="{E105AA54-6669-4974-B1E8-3E58001D876E}"/>
              </a:ext>
            </a:extLst>
          </p:cNvPr>
          <p:cNvSpPr>
            <a:spLocks noGrp="1"/>
          </p:cNvSpPr>
          <p:nvPr>
            <p:ph type="body" sz="quarter" idx="14" hasCustomPrompt="1"/>
          </p:nvPr>
        </p:nvSpPr>
        <p:spPr>
          <a:xfrm>
            <a:off x="2301120" y="1708149"/>
            <a:ext cx="1760400" cy="604800"/>
          </a:xfrm>
        </p:spPr>
        <p:txBody>
          <a:bodyPr/>
          <a:lstStyle>
            <a:lvl1pPr>
              <a:defRPr b="1"/>
            </a:lvl1pPr>
          </a:lstStyle>
          <a:p>
            <a:pPr lvl="0"/>
            <a:r>
              <a:rPr lang="en-US" dirty="0"/>
              <a:t>Click to add text</a:t>
            </a:r>
            <a:endParaRPr lang="en-GB" dirty="0"/>
          </a:p>
        </p:txBody>
      </p:sp>
      <p:sp>
        <p:nvSpPr>
          <p:cNvPr id="12" name="Content Placeholder 11">
            <a:extLst>
              <a:ext uri="{FF2B5EF4-FFF2-40B4-BE49-F238E27FC236}">
                <a16:creationId xmlns:a16="http://schemas.microsoft.com/office/drawing/2014/main" id="{D2A0DDBF-A8B7-4F77-B8D5-E6CF8FB015AE}"/>
              </a:ext>
            </a:extLst>
          </p:cNvPr>
          <p:cNvSpPr>
            <a:spLocks noGrp="1"/>
          </p:cNvSpPr>
          <p:nvPr>
            <p:ph sz="quarter" idx="15" hasCustomPrompt="1"/>
          </p:nvPr>
        </p:nvSpPr>
        <p:spPr>
          <a:xfrm>
            <a:off x="2301120" y="2376000"/>
            <a:ext cx="17604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ext Placeholder 13">
            <a:extLst>
              <a:ext uri="{FF2B5EF4-FFF2-40B4-BE49-F238E27FC236}">
                <a16:creationId xmlns:a16="http://schemas.microsoft.com/office/drawing/2014/main" id="{E793D7A9-75C8-4028-9CA8-F07E93F82E4E}"/>
              </a:ext>
            </a:extLst>
          </p:cNvPr>
          <p:cNvSpPr>
            <a:spLocks noGrp="1"/>
          </p:cNvSpPr>
          <p:nvPr>
            <p:ph type="body" sz="quarter" idx="16" hasCustomPrompt="1"/>
          </p:nvPr>
        </p:nvSpPr>
        <p:spPr>
          <a:xfrm>
            <a:off x="4242240" y="1708150"/>
            <a:ext cx="1760400" cy="604800"/>
          </a:xfrm>
        </p:spPr>
        <p:txBody>
          <a:bodyPr/>
          <a:lstStyle>
            <a:lvl1pPr>
              <a:defRPr b="1"/>
            </a:lvl1pPr>
          </a:lstStyle>
          <a:p>
            <a:pPr lvl="0"/>
            <a:r>
              <a:rPr lang="en-US" dirty="0"/>
              <a:t>Click to add text</a:t>
            </a:r>
            <a:endParaRPr lang="en-GB" dirty="0"/>
          </a:p>
        </p:txBody>
      </p:sp>
      <p:sp>
        <p:nvSpPr>
          <p:cNvPr id="16" name="Content Placeholder 15">
            <a:extLst>
              <a:ext uri="{FF2B5EF4-FFF2-40B4-BE49-F238E27FC236}">
                <a16:creationId xmlns:a16="http://schemas.microsoft.com/office/drawing/2014/main" id="{9B5E2A26-6C2A-419D-B4DC-291BA85B0C8A}"/>
              </a:ext>
            </a:extLst>
          </p:cNvPr>
          <p:cNvSpPr>
            <a:spLocks noGrp="1"/>
          </p:cNvSpPr>
          <p:nvPr>
            <p:ph sz="quarter" idx="17" hasCustomPrompt="1"/>
          </p:nvPr>
        </p:nvSpPr>
        <p:spPr>
          <a:xfrm>
            <a:off x="4242240" y="2376000"/>
            <a:ext cx="17604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8" name="Text Placeholder 17">
            <a:extLst>
              <a:ext uri="{FF2B5EF4-FFF2-40B4-BE49-F238E27FC236}">
                <a16:creationId xmlns:a16="http://schemas.microsoft.com/office/drawing/2014/main" id="{3DE92C5F-EFFE-48BF-93E1-CC78EFCD2947}"/>
              </a:ext>
            </a:extLst>
          </p:cNvPr>
          <p:cNvSpPr>
            <a:spLocks noGrp="1"/>
          </p:cNvSpPr>
          <p:nvPr>
            <p:ph type="body" sz="quarter" idx="18" hasCustomPrompt="1"/>
          </p:nvPr>
        </p:nvSpPr>
        <p:spPr>
          <a:xfrm>
            <a:off x="6183360" y="1708149"/>
            <a:ext cx="1760400" cy="604800"/>
          </a:xfrm>
        </p:spPr>
        <p:txBody>
          <a:bodyPr/>
          <a:lstStyle>
            <a:lvl1pPr>
              <a:defRPr b="1"/>
            </a:lvl1pPr>
          </a:lstStyle>
          <a:p>
            <a:pPr lvl="0"/>
            <a:r>
              <a:rPr lang="en-US" dirty="0"/>
              <a:t>Click to add text</a:t>
            </a:r>
            <a:endParaRPr lang="en-GB" dirty="0"/>
          </a:p>
        </p:txBody>
      </p:sp>
      <p:sp>
        <p:nvSpPr>
          <p:cNvPr id="20" name="Content Placeholder 19">
            <a:extLst>
              <a:ext uri="{FF2B5EF4-FFF2-40B4-BE49-F238E27FC236}">
                <a16:creationId xmlns:a16="http://schemas.microsoft.com/office/drawing/2014/main" id="{3DA85A52-F7FD-4298-9AE5-CB80F4E3C640}"/>
              </a:ext>
            </a:extLst>
          </p:cNvPr>
          <p:cNvSpPr>
            <a:spLocks noGrp="1"/>
          </p:cNvSpPr>
          <p:nvPr>
            <p:ph sz="quarter" idx="19" hasCustomPrompt="1"/>
          </p:nvPr>
        </p:nvSpPr>
        <p:spPr>
          <a:xfrm>
            <a:off x="6183360" y="2376000"/>
            <a:ext cx="17604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2" name="Text Placeholder 21">
            <a:extLst>
              <a:ext uri="{FF2B5EF4-FFF2-40B4-BE49-F238E27FC236}">
                <a16:creationId xmlns:a16="http://schemas.microsoft.com/office/drawing/2014/main" id="{44E88849-5449-4627-813B-31B40F08F009}"/>
              </a:ext>
            </a:extLst>
          </p:cNvPr>
          <p:cNvSpPr>
            <a:spLocks noGrp="1"/>
          </p:cNvSpPr>
          <p:nvPr>
            <p:ph type="body" sz="quarter" idx="20" hasCustomPrompt="1"/>
          </p:nvPr>
        </p:nvSpPr>
        <p:spPr>
          <a:xfrm>
            <a:off x="8124480" y="1708150"/>
            <a:ext cx="1760400" cy="604800"/>
          </a:xfrm>
        </p:spPr>
        <p:txBody>
          <a:bodyPr/>
          <a:lstStyle>
            <a:lvl1pPr>
              <a:defRPr b="1"/>
            </a:lvl1pPr>
          </a:lstStyle>
          <a:p>
            <a:pPr lvl="0"/>
            <a:r>
              <a:rPr lang="en-US" dirty="0"/>
              <a:t>Click to add text</a:t>
            </a:r>
            <a:endParaRPr lang="en-GB" dirty="0"/>
          </a:p>
        </p:txBody>
      </p:sp>
      <p:sp>
        <p:nvSpPr>
          <p:cNvPr id="24" name="Content Placeholder 23">
            <a:extLst>
              <a:ext uri="{FF2B5EF4-FFF2-40B4-BE49-F238E27FC236}">
                <a16:creationId xmlns:a16="http://schemas.microsoft.com/office/drawing/2014/main" id="{9A7FC01F-A245-4C0F-BF24-3AAE6AC55CC4}"/>
              </a:ext>
            </a:extLst>
          </p:cNvPr>
          <p:cNvSpPr>
            <a:spLocks noGrp="1"/>
          </p:cNvSpPr>
          <p:nvPr>
            <p:ph sz="quarter" idx="21" hasCustomPrompt="1"/>
          </p:nvPr>
        </p:nvSpPr>
        <p:spPr>
          <a:xfrm>
            <a:off x="8124480" y="2376000"/>
            <a:ext cx="17604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6" name="Text Placeholder 25">
            <a:extLst>
              <a:ext uri="{FF2B5EF4-FFF2-40B4-BE49-F238E27FC236}">
                <a16:creationId xmlns:a16="http://schemas.microsoft.com/office/drawing/2014/main" id="{5CCD92EA-38A4-44E5-ADF7-78EA3D6DD06D}"/>
              </a:ext>
            </a:extLst>
          </p:cNvPr>
          <p:cNvSpPr>
            <a:spLocks noGrp="1"/>
          </p:cNvSpPr>
          <p:nvPr>
            <p:ph type="body" sz="quarter" idx="22" hasCustomPrompt="1"/>
          </p:nvPr>
        </p:nvSpPr>
        <p:spPr>
          <a:xfrm>
            <a:off x="10065600" y="1708150"/>
            <a:ext cx="1760400" cy="604800"/>
          </a:xfrm>
        </p:spPr>
        <p:txBody>
          <a:bodyPr/>
          <a:lstStyle>
            <a:lvl1pPr>
              <a:defRPr b="1"/>
            </a:lvl1pPr>
          </a:lstStyle>
          <a:p>
            <a:pPr lvl="0"/>
            <a:r>
              <a:rPr lang="en-US" dirty="0"/>
              <a:t>Click to add text</a:t>
            </a:r>
            <a:endParaRPr lang="en-GB" dirty="0"/>
          </a:p>
        </p:txBody>
      </p:sp>
      <p:sp>
        <p:nvSpPr>
          <p:cNvPr id="28" name="Content Placeholder 27">
            <a:extLst>
              <a:ext uri="{FF2B5EF4-FFF2-40B4-BE49-F238E27FC236}">
                <a16:creationId xmlns:a16="http://schemas.microsoft.com/office/drawing/2014/main" id="{8317D903-C6B2-443C-A2F2-E7B672E08E3B}"/>
              </a:ext>
            </a:extLst>
          </p:cNvPr>
          <p:cNvSpPr>
            <a:spLocks noGrp="1"/>
          </p:cNvSpPr>
          <p:nvPr>
            <p:ph sz="quarter" idx="23" hasCustomPrompt="1"/>
          </p:nvPr>
        </p:nvSpPr>
        <p:spPr>
          <a:xfrm>
            <a:off x="10065600" y="2376000"/>
            <a:ext cx="17604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30" name="Text Placeholder 29">
            <a:extLst>
              <a:ext uri="{FF2B5EF4-FFF2-40B4-BE49-F238E27FC236}">
                <a16:creationId xmlns:a16="http://schemas.microsoft.com/office/drawing/2014/main" id="{D26D01CC-3541-4F97-AF97-73FF6352033A}"/>
              </a:ext>
            </a:extLst>
          </p:cNvPr>
          <p:cNvSpPr>
            <a:spLocks noGrp="1"/>
          </p:cNvSpPr>
          <p:nvPr>
            <p:ph type="body" sz="quarter" idx="24" hasCustomPrompt="1"/>
          </p:nvPr>
        </p:nvSpPr>
        <p:spPr>
          <a:xfrm>
            <a:off x="360000" y="910800"/>
            <a:ext cx="11466000" cy="396000"/>
          </a:xfrm>
        </p:spPr>
        <p:txBody>
          <a:bodyPr/>
          <a:lstStyle>
            <a:lvl1pPr>
              <a:spcBef>
                <a:spcPts val="600"/>
              </a:spcBef>
              <a:defRPr sz="2200"/>
            </a:lvl1pPr>
          </a:lstStyle>
          <a:p>
            <a:pPr lvl="0"/>
            <a:r>
              <a:rPr lang="en-US" dirty="0"/>
              <a:t>Click to add subtitle</a:t>
            </a:r>
            <a:endParaRPr lang="en-GB" dirty="0"/>
          </a:p>
        </p:txBody>
      </p:sp>
    </p:spTree>
    <p:extLst>
      <p:ext uri="{BB962C8B-B14F-4D97-AF65-F5344CB8AC3E}">
        <p14:creationId xmlns:p14="http://schemas.microsoft.com/office/powerpoint/2010/main" val="32502925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xt and 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62903-71A8-4BD2-B059-6BA4C3AA3987}"/>
              </a:ext>
            </a:extLst>
          </p:cNvPr>
          <p:cNvSpPr>
            <a:spLocks noGrp="1"/>
          </p:cNvSpPr>
          <p:nvPr>
            <p:ph type="title" hasCustomPrompt="1"/>
          </p:nvPr>
        </p:nvSpPr>
        <p:spPr>
          <a:xfrm>
            <a:off x="359999" y="430718"/>
            <a:ext cx="5626800"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333EFCC3-809C-4472-825A-5268DA759575}"/>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257A7757-8EC5-4D12-B56F-AB9F88D69ABD}"/>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C55437D9-CE22-451C-B458-B3F648A64234}"/>
              </a:ext>
            </a:extLst>
          </p:cNvPr>
          <p:cNvSpPr>
            <a:spLocks noGrp="1"/>
          </p:cNvSpPr>
          <p:nvPr>
            <p:ph type="body" sz="quarter" idx="12" hasCustomPrompt="1"/>
          </p:nvPr>
        </p:nvSpPr>
        <p:spPr>
          <a:xfrm>
            <a:off x="360000" y="1708150"/>
            <a:ext cx="56268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Picture Placeholder 7">
            <a:extLst>
              <a:ext uri="{FF2B5EF4-FFF2-40B4-BE49-F238E27FC236}">
                <a16:creationId xmlns:a16="http://schemas.microsoft.com/office/drawing/2014/main" id="{9F169CDD-9FFC-4BEA-A4C1-F55F1EBC5A64}"/>
              </a:ext>
            </a:extLst>
          </p:cNvPr>
          <p:cNvSpPr>
            <a:spLocks noGrp="1"/>
          </p:cNvSpPr>
          <p:nvPr>
            <p:ph type="pic" sz="quarter" idx="13"/>
          </p:nvPr>
        </p:nvSpPr>
        <p:spPr>
          <a:xfrm>
            <a:off x="6202799" y="430717"/>
            <a:ext cx="5626800" cy="5468400"/>
          </a:xfrm>
        </p:spPr>
        <p:txBody>
          <a:bodyPr anchor="ctr" anchorCtr="0"/>
          <a:lstStyle>
            <a:lvl1pPr algn="ctr">
              <a:defRPr/>
            </a:lvl1pPr>
          </a:lstStyle>
          <a:p>
            <a:r>
              <a:rPr lang="en-US" dirty="0"/>
              <a:t>Click icon to add picture</a:t>
            </a:r>
            <a:endParaRPr lang="en-GB" dirty="0"/>
          </a:p>
        </p:txBody>
      </p:sp>
    </p:spTree>
    <p:extLst>
      <p:ext uri="{BB962C8B-B14F-4D97-AF65-F5344CB8AC3E}">
        <p14:creationId xmlns:p14="http://schemas.microsoft.com/office/powerpoint/2010/main" val="376453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white)">
    <p:bg>
      <p:bgPr>
        <a:solidFill>
          <a:schemeClr val="bg1"/>
        </a:solidFill>
        <a:effectLst/>
      </p:bgPr>
    </p:bg>
    <p:spTree>
      <p:nvGrpSpPr>
        <p:cNvPr id="1" name=""/>
        <p:cNvGrpSpPr/>
        <p:nvPr/>
      </p:nvGrpSpPr>
      <p:grpSpPr>
        <a:xfrm>
          <a:off x="0" y="0"/>
          <a:ext cx="0" cy="0"/>
          <a:chOff x="0" y="0"/>
          <a:chExt cx="0" cy="0"/>
        </a:xfrm>
      </p:grpSpPr>
      <p:sp>
        <p:nvSpPr>
          <p:cNvPr id="6" name="Picture Placeholder 6">
            <a:extLst>
              <a:ext uri="{FF2B5EF4-FFF2-40B4-BE49-F238E27FC236}">
                <a16:creationId xmlns:a16="http://schemas.microsoft.com/office/drawing/2014/main" id="{CC213809-11F2-4FF6-8836-C61FDCCBA32E}"/>
              </a:ext>
            </a:extLst>
          </p:cNvPr>
          <p:cNvSpPr>
            <a:spLocks noGrp="1"/>
          </p:cNvSpPr>
          <p:nvPr>
            <p:ph type="pic" sz="quarter" idx="19"/>
          </p:nvPr>
        </p:nvSpPr>
        <p:spPr>
          <a:xfrm>
            <a:off x="4272000" y="1490400"/>
            <a:ext cx="7920000" cy="4500000"/>
          </a:xfrm>
        </p:spPr>
        <p:txBody>
          <a:bodyPr/>
          <a:lstStyle/>
          <a:p>
            <a:r>
              <a:rPr lang="en-US" dirty="0"/>
              <a:t>Click icon to add picture</a:t>
            </a:r>
            <a:endParaRPr lang="en-GB" dirty="0"/>
          </a:p>
        </p:txBody>
      </p:sp>
      <p:sp>
        <p:nvSpPr>
          <p:cNvPr id="9" name="Title 1">
            <a:extLst>
              <a:ext uri="{FF2B5EF4-FFF2-40B4-BE49-F238E27FC236}">
                <a16:creationId xmlns:a16="http://schemas.microsoft.com/office/drawing/2014/main" id="{F1EB514B-0857-4EBF-B042-2A3E81792E20}"/>
              </a:ext>
            </a:extLst>
          </p:cNvPr>
          <p:cNvSpPr>
            <a:spLocks noGrp="1"/>
          </p:cNvSpPr>
          <p:nvPr>
            <p:ph type="ctrTitle" hasCustomPrompt="1"/>
          </p:nvPr>
        </p:nvSpPr>
        <p:spPr>
          <a:xfrm>
            <a:off x="360000" y="1490400"/>
            <a:ext cx="3520800" cy="1975330"/>
          </a:xfrm>
          <a:prstGeom prst="rect">
            <a:avLst/>
          </a:prstGeom>
        </p:spPr>
        <p:txBody>
          <a:bodyPr anchor="t">
            <a:noAutofit/>
          </a:bodyPr>
          <a:lstStyle>
            <a:lvl1pPr algn="l">
              <a:defRPr sz="3000" b="0">
                <a:solidFill>
                  <a:schemeClr val="tx1"/>
                </a:solidFill>
              </a:defRPr>
            </a:lvl1pPr>
          </a:lstStyle>
          <a:p>
            <a:r>
              <a:rPr lang="en-GB" dirty="0"/>
              <a:t>Click to add title</a:t>
            </a:r>
          </a:p>
        </p:txBody>
      </p:sp>
      <p:sp>
        <p:nvSpPr>
          <p:cNvPr id="10" name="Subtitle 2">
            <a:extLst>
              <a:ext uri="{FF2B5EF4-FFF2-40B4-BE49-F238E27FC236}">
                <a16:creationId xmlns:a16="http://schemas.microsoft.com/office/drawing/2014/main" id="{E8F4C310-09FC-4B27-9FA2-5128CE9C6086}"/>
              </a:ext>
            </a:extLst>
          </p:cNvPr>
          <p:cNvSpPr>
            <a:spLocks noGrp="1"/>
          </p:cNvSpPr>
          <p:nvPr>
            <p:ph type="subTitle" idx="1" hasCustomPrompt="1"/>
          </p:nvPr>
        </p:nvSpPr>
        <p:spPr>
          <a:xfrm>
            <a:off x="360000" y="3708000"/>
            <a:ext cx="3520800" cy="1022713"/>
          </a:xfrm>
          <a:prstGeom prst="rect">
            <a:avLst/>
          </a:prstGeom>
        </p:spPr>
        <p:txBody>
          <a:bodyPr anchor="t">
            <a:noAutofit/>
          </a:bodyPr>
          <a:lstStyle>
            <a:lvl1pPr marL="0" indent="0" algn="l">
              <a:spcBef>
                <a:spcPts val="600"/>
              </a:spcBef>
              <a:buNone/>
              <a:defRPr sz="1800" b="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add subtitle</a:t>
            </a:r>
          </a:p>
        </p:txBody>
      </p:sp>
      <p:sp>
        <p:nvSpPr>
          <p:cNvPr id="3" name="Text Placeholder 2">
            <a:extLst>
              <a:ext uri="{FF2B5EF4-FFF2-40B4-BE49-F238E27FC236}">
                <a16:creationId xmlns:a16="http://schemas.microsoft.com/office/drawing/2014/main" id="{198B54B2-17FC-4F44-A549-93DE726BD63E}"/>
              </a:ext>
            </a:extLst>
          </p:cNvPr>
          <p:cNvSpPr>
            <a:spLocks noGrp="1"/>
          </p:cNvSpPr>
          <p:nvPr>
            <p:ph type="body" sz="quarter" idx="20" hasCustomPrompt="1"/>
          </p:nvPr>
        </p:nvSpPr>
        <p:spPr>
          <a:xfrm>
            <a:off x="360000" y="4971600"/>
            <a:ext cx="3519536" cy="1022713"/>
          </a:xfrm>
        </p:spPr>
        <p:txBody>
          <a:bodyPr anchor="b"/>
          <a:lstStyle>
            <a:lvl1pPr>
              <a:spcBef>
                <a:spcPts val="600"/>
              </a:spcBef>
              <a:defRPr sz="1200"/>
            </a:lvl1pPr>
          </a:lstStyle>
          <a:p>
            <a:pPr lvl="0"/>
            <a:r>
              <a:rPr lang="en-US" dirty="0"/>
              <a:t>Click to add text</a:t>
            </a:r>
          </a:p>
        </p:txBody>
      </p:sp>
      <p:pic>
        <p:nvPicPr>
          <p:cNvPr id="12" name="Picture 11">
            <a:extLst>
              <a:ext uri="{FF2B5EF4-FFF2-40B4-BE49-F238E27FC236}">
                <a16:creationId xmlns:a16="http://schemas.microsoft.com/office/drawing/2014/main" id="{8367E2D2-7C31-4CEA-8775-7B4E031C0347}"/>
              </a:ext>
            </a:extLst>
          </p:cNvPr>
          <p:cNvPicPr>
            <a:picLocks noChangeAspect="1"/>
          </p:cNvPicPr>
          <p:nvPr userDrawn="1"/>
        </p:nvPicPr>
        <p:blipFill>
          <a:blip r:embed="rId3"/>
          <a:stretch>
            <a:fillRect/>
          </a:stretch>
        </p:blipFill>
        <p:spPr>
          <a:xfrm>
            <a:off x="4213475" y="1490401"/>
            <a:ext cx="63612" cy="4500000"/>
          </a:xfrm>
          <a:prstGeom prst="rect">
            <a:avLst/>
          </a:prstGeom>
        </p:spPr>
      </p:pic>
      <p:pic>
        <p:nvPicPr>
          <p:cNvPr id="2" name="Graphic 1">
            <a:extLst>
              <a:ext uri="{FF2B5EF4-FFF2-40B4-BE49-F238E27FC236}">
                <a16:creationId xmlns:a16="http://schemas.microsoft.com/office/drawing/2014/main" id="{B3A8B4B6-C035-6A96-A777-00C56576260E}"/>
              </a:ext>
            </a:extLst>
          </p:cNvPr>
          <p:cNvPicPr>
            <a:picLocks noChangeAspect="1"/>
          </p:cNvPicPr>
          <p:nvPr userDrawn="1">
            <p:custDataLst>
              <p:tags r:id="rId1"/>
            </p:custDataLst>
          </p:nvPr>
        </p:nvPicPr>
        <p:blipFill rotWithShape="1">
          <a:blip r:embed="rId4">
            <a:extLst>
              <a:ext uri="{96DAC541-7B7A-43D3-8B79-37D633B846F1}">
                <asvg:svgBlip xmlns:asvg="http://schemas.microsoft.com/office/drawing/2016/SVG/main" r:embed="rId5"/>
              </a:ext>
            </a:extLst>
          </a:blip>
          <a:srcRect t="11836" b="21555"/>
          <a:stretch/>
        </p:blipFill>
        <p:spPr>
          <a:xfrm>
            <a:off x="359999" y="431800"/>
            <a:ext cx="3337358" cy="349250"/>
          </a:xfrm>
          <a:prstGeom prst="rect">
            <a:avLst/>
          </a:prstGeom>
        </p:spPr>
      </p:pic>
    </p:spTree>
    <p:extLst>
      <p:ext uri="{BB962C8B-B14F-4D97-AF65-F5344CB8AC3E}">
        <p14:creationId xmlns:p14="http://schemas.microsoft.com/office/powerpoint/2010/main" val="1290336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Image and text">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28FAACB8-7B00-457D-8F89-FB4DD9039A6A}"/>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F6556072-910B-4986-8C02-A52A75446092}"/>
              </a:ext>
            </a:extLst>
          </p:cNvPr>
          <p:cNvSpPr>
            <a:spLocks noGrp="1"/>
          </p:cNvSpPr>
          <p:nvPr>
            <p:ph type="ftr" sz="quarter" idx="11"/>
          </p:nvPr>
        </p:nvSpPr>
        <p:spPr/>
        <p:txBody>
          <a:bodyPr/>
          <a:lstStyle/>
          <a:p>
            <a:endParaRPr lang="en-GB" dirty="0"/>
          </a:p>
        </p:txBody>
      </p:sp>
      <p:sp>
        <p:nvSpPr>
          <p:cNvPr id="8" name="Picture Placeholder 7">
            <a:extLst>
              <a:ext uri="{FF2B5EF4-FFF2-40B4-BE49-F238E27FC236}">
                <a16:creationId xmlns:a16="http://schemas.microsoft.com/office/drawing/2014/main" id="{44F34447-13E0-43B9-BE1F-C60C03555D39}"/>
              </a:ext>
            </a:extLst>
          </p:cNvPr>
          <p:cNvSpPr>
            <a:spLocks noGrp="1"/>
          </p:cNvSpPr>
          <p:nvPr>
            <p:ph type="pic" sz="quarter" idx="12"/>
          </p:nvPr>
        </p:nvSpPr>
        <p:spPr>
          <a:xfrm>
            <a:off x="360000" y="432000"/>
            <a:ext cx="5627561" cy="5468400"/>
          </a:xfrm>
        </p:spPr>
        <p:txBody>
          <a:bodyPr anchor="ctr" anchorCtr="0"/>
          <a:lstStyle>
            <a:lvl1pPr algn="ctr">
              <a:defRPr/>
            </a:lvl1pPr>
          </a:lstStyle>
          <a:p>
            <a:r>
              <a:rPr lang="en-US" dirty="0"/>
              <a:t>Click icon to add picture</a:t>
            </a:r>
            <a:endParaRPr lang="en-GB" dirty="0"/>
          </a:p>
        </p:txBody>
      </p:sp>
      <p:sp>
        <p:nvSpPr>
          <p:cNvPr id="6" name="Text Placeholder 5">
            <a:extLst>
              <a:ext uri="{FF2B5EF4-FFF2-40B4-BE49-F238E27FC236}">
                <a16:creationId xmlns:a16="http://schemas.microsoft.com/office/drawing/2014/main" id="{10D6BD01-6C23-44ED-8363-1C234E2533EA}"/>
              </a:ext>
            </a:extLst>
          </p:cNvPr>
          <p:cNvSpPr>
            <a:spLocks noGrp="1"/>
          </p:cNvSpPr>
          <p:nvPr>
            <p:ph type="body" sz="quarter" idx="13" hasCustomPrompt="1"/>
          </p:nvPr>
        </p:nvSpPr>
        <p:spPr>
          <a:xfrm>
            <a:off x="6202361" y="1708150"/>
            <a:ext cx="56268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a:extLst>
              <a:ext uri="{FF2B5EF4-FFF2-40B4-BE49-F238E27FC236}">
                <a16:creationId xmlns:a16="http://schemas.microsoft.com/office/drawing/2014/main" id="{586AABB0-FC25-4DDA-B141-9861B8EF64BF}"/>
              </a:ext>
            </a:extLst>
          </p:cNvPr>
          <p:cNvSpPr>
            <a:spLocks noGrp="1"/>
          </p:cNvSpPr>
          <p:nvPr>
            <p:ph type="title" hasCustomPrompt="1"/>
          </p:nvPr>
        </p:nvSpPr>
        <p:spPr>
          <a:xfrm>
            <a:off x="6202361" y="430718"/>
            <a:ext cx="5626800" cy="403200"/>
          </a:xfrm>
        </p:spPr>
        <p:txBody>
          <a:bodyPr/>
          <a:lstStyle>
            <a:lvl1pPr>
              <a:defRPr/>
            </a:lvl1pPr>
          </a:lstStyle>
          <a:p>
            <a:r>
              <a:rPr lang="en-US" dirty="0"/>
              <a:t>Click to add title</a:t>
            </a:r>
            <a:endParaRPr lang="en-GB" dirty="0"/>
          </a:p>
        </p:txBody>
      </p:sp>
    </p:spTree>
    <p:extLst>
      <p:ext uri="{BB962C8B-B14F-4D97-AF65-F5344CB8AC3E}">
        <p14:creationId xmlns:p14="http://schemas.microsoft.com/office/powerpoint/2010/main" val="92555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only -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98738-2E1C-4407-AE23-FC7C52247775}"/>
              </a:ext>
            </a:extLst>
          </p:cNvPr>
          <p:cNvSpPr>
            <a:spLocks noGrp="1"/>
          </p:cNvSpPr>
          <p:nvPr>
            <p:ph type="title" hasCustomPrompt="1"/>
          </p:nvPr>
        </p:nvSpPr>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38DB932A-F9A4-4379-8F69-FA63BDFA2491}"/>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DC347A58-42BF-4A47-A878-643A5CD2794C}"/>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F7C6D4BB-14E1-42DC-832A-2D0CE7863284}"/>
              </a:ext>
            </a:extLst>
          </p:cNvPr>
          <p:cNvSpPr>
            <a:spLocks noGrp="1"/>
          </p:cNvSpPr>
          <p:nvPr>
            <p:ph type="body" sz="quarter" idx="12" hasCustomPrompt="1"/>
          </p:nvPr>
        </p:nvSpPr>
        <p:spPr>
          <a:xfrm>
            <a:off x="360363" y="910800"/>
            <a:ext cx="11466512" cy="396000"/>
          </a:xfrm>
        </p:spPr>
        <p:txBody>
          <a:bodyPr/>
          <a:lstStyle>
            <a:lvl1pPr>
              <a:spcBef>
                <a:spcPts val="600"/>
              </a:spcBef>
              <a:defRPr sz="2200"/>
            </a:lvl1pPr>
          </a:lstStyle>
          <a:p>
            <a:pPr lvl="0"/>
            <a:r>
              <a:rPr lang="en-US" dirty="0"/>
              <a:t>Click to add subtitle</a:t>
            </a:r>
            <a:endParaRPr lang="en-GB" dirty="0"/>
          </a:p>
        </p:txBody>
      </p:sp>
    </p:spTree>
    <p:extLst>
      <p:ext uri="{BB962C8B-B14F-4D97-AF65-F5344CB8AC3E}">
        <p14:creationId xmlns:p14="http://schemas.microsoft.com/office/powerpoint/2010/main" val="15063703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Footer only">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6B2F2EE-42BB-4EB6-8FC2-5E56E4F34F6F}"/>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73875A20-F354-407F-8F71-92C914742B40}"/>
              </a:ext>
            </a:extLst>
          </p:cNvPr>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1317516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7" name="Content Placeholder 2"/>
          <p:cNvSpPr>
            <a:spLocks noGrp="1"/>
          </p:cNvSpPr>
          <p:nvPr>
            <p:ph idx="1" hasCustomPrompt="1"/>
          </p:nvPr>
        </p:nvSpPr>
        <p:spPr>
          <a:xfrm>
            <a:off x="360000" y="1706565"/>
            <a:ext cx="11461585" cy="4006848"/>
          </a:xfrm>
        </p:spPr>
        <p:txBody>
          <a:bodyPr>
            <a:noAutofit/>
          </a:bodyPr>
          <a:lstStyle>
            <a:lvl1pPr>
              <a:defRPr sz="1400" b="0">
                <a:solidFill>
                  <a:schemeClr val="tx1"/>
                </a:solidFill>
              </a:defRPr>
            </a:lvl1pPr>
            <a:lvl2pPr>
              <a:spcBef>
                <a:spcPts val="600"/>
              </a:spcBef>
              <a:defRPr sz="1400">
                <a:solidFill>
                  <a:schemeClr val="tx1"/>
                </a:solidFill>
              </a:defRPr>
            </a:lvl2pPr>
            <a:lvl3pPr>
              <a:spcBef>
                <a:spcPts val="600"/>
              </a:spcBef>
              <a:defRPr sz="1400">
                <a:solidFill>
                  <a:schemeClr val="tx1"/>
                </a:solidFill>
              </a:defRPr>
            </a:lvl3pPr>
            <a:lvl4pPr>
              <a:spcBef>
                <a:spcPts val="600"/>
              </a:spcBef>
              <a:defRPr sz="1400">
                <a:solidFill>
                  <a:schemeClr val="tx1"/>
                </a:solidFill>
              </a:defRPr>
            </a:lvl4pPr>
            <a:lvl5pPr>
              <a:spcBef>
                <a:spcPts val="600"/>
              </a:spcBef>
              <a:defRPr sz="14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0" name="Title 1"/>
          <p:cNvSpPr>
            <a:spLocks noGrp="1"/>
          </p:cNvSpPr>
          <p:nvPr>
            <p:ph type="title" hasCustomPrompt="1"/>
          </p:nvPr>
        </p:nvSpPr>
        <p:spPr>
          <a:xfrm>
            <a:off x="357718" y="288925"/>
            <a:ext cx="11469281" cy="416570"/>
          </a:xfrm>
        </p:spPr>
        <p:txBody>
          <a:bodyPr>
            <a:noAutofit/>
          </a:bodyPr>
          <a:lstStyle>
            <a:lvl1pPr>
              <a:defRPr>
                <a:solidFill>
                  <a:schemeClr val="tx1"/>
                </a:solidFill>
              </a:defRPr>
            </a:lvl1pPr>
          </a:lstStyle>
          <a:p>
            <a:r>
              <a:rPr lang="en-GB" dirty="0"/>
              <a:t>Click to edit master title style</a:t>
            </a:r>
          </a:p>
        </p:txBody>
      </p:sp>
      <p:sp>
        <p:nvSpPr>
          <p:cNvPr id="15" name="Slide Number Placeholder 5"/>
          <p:cNvSpPr>
            <a:spLocks noGrp="1"/>
          </p:cNvSpPr>
          <p:nvPr>
            <p:ph type="sldNum" sz="quarter" idx="4"/>
          </p:nvPr>
        </p:nvSpPr>
        <p:spPr>
          <a:xfrm>
            <a:off x="10856913" y="6399213"/>
            <a:ext cx="969963" cy="182562"/>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
        <p:nvSpPr>
          <p:cNvPr id="12" name="Text Placeholder 2"/>
          <p:cNvSpPr>
            <a:spLocks noGrp="1"/>
          </p:cNvSpPr>
          <p:nvPr>
            <p:ph type="body" sz="quarter" idx="18" hasCustomPrompt="1"/>
          </p:nvPr>
        </p:nvSpPr>
        <p:spPr>
          <a:xfrm>
            <a:off x="357719" y="739776"/>
            <a:ext cx="11463867" cy="396875"/>
          </a:xfrm>
        </p:spPr>
        <p:txBody>
          <a:bodyPr/>
          <a:lstStyle>
            <a:lvl1pPr>
              <a:defRPr sz="1800"/>
            </a:lvl1pPr>
          </a:lstStyle>
          <a:p>
            <a:pPr lvl="0"/>
            <a:r>
              <a:rPr lang="en-GB" dirty="0"/>
              <a:t>Click to edit master text styles</a:t>
            </a:r>
          </a:p>
        </p:txBody>
      </p:sp>
      <p:sp>
        <p:nvSpPr>
          <p:cNvPr id="13" name="Text Placeholder 17"/>
          <p:cNvSpPr>
            <a:spLocks noGrp="1"/>
          </p:cNvSpPr>
          <p:nvPr>
            <p:ph type="body" sz="quarter" idx="19" hasCustomPrompt="1"/>
          </p:nvPr>
        </p:nvSpPr>
        <p:spPr>
          <a:xfrm>
            <a:off x="6096000" y="6399213"/>
            <a:ext cx="4696800" cy="182562"/>
          </a:xfrm>
        </p:spPr>
        <p:txBody>
          <a:bodyPr anchor="ctr">
            <a:noAutofit/>
          </a:bodyPr>
          <a:lstStyle>
            <a:lvl1pPr>
              <a:defRPr sz="800">
                <a:solidFill>
                  <a:schemeClr val="tx1"/>
                </a:solidFill>
              </a:defRPr>
            </a:lvl1pPr>
          </a:lstStyle>
          <a:p>
            <a:pPr lvl="0"/>
            <a:r>
              <a:rPr lang="en-US" dirty="0"/>
              <a:t>Click to add footer text</a:t>
            </a:r>
          </a:p>
        </p:txBody>
      </p:sp>
    </p:spTree>
    <p:extLst>
      <p:ext uri="{BB962C8B-B14F-4D97-AF65-F5344CB8AC3E}">
        <p14:creationId xmlns:p14="http://schemas.microsoft.com/office/powerpoint/2010/main" val="4078084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Title and 1 x content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596ED-8270-4BD9-9069-84F474882F2A}"/>
              </a:ext>
            </a:extLst>
          </p:cNvPr>
          <p:cNvSpPr>
            <a:spLocks noGrp="1"/>
          </p:cNvSpPr>
          <p:nvPr>
            <p:ph type="title" hasCustomPrompt="1"/>
          </p:nvPr>
        </p:nvSpPr>
        <p:spPr/>
        <p:txBody>
          <a:bodyPr/>
          <a:lstStyle>
            <a:lvl1pPr>
              <a:defRPr/>
            </a:lvl1pPr>
          </a:lstStyle>
          <a:p>
            <a:r>
              <a:rPr lang="en-US"/>
              <a:t>Click to add title</a:t>
            </a:r>
            <a:endParaRPr lang="en-GB"/>
          </a:p>
        </p:txBody>
      </p:sp>
      <p:sp>
        <p:nvSpPr>
          <p:cNvPr id="3" name="Slide Number Placeholder 2">
            <a:extLst>
              <a:ext uri="{FF2B5EF4-FFF2-40B4-BE49-F238E27FC236}">
                <a16:creationId xmlns:a16="http://schemas.microsoft.com/office/drawing/2014/main" id="{FACA3A6B-089A-48DA-907F-9446B1276098}"/>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3E873D13-8BEF-4470-A16D-19EDE6E7AAA3}"/>
              </a:ext>
            </a:extLst>
          </p:cNvPr>
          <p:cNvSpPr>
            <a:spLocks noGrp="1"/>
          </p:cNvSpPr>
          <p:nvPr>
            <p:ph type="ftr" sz="quarter" idx="11"/>
          </p:nvPr>
        </p:nvSpPr>
        <p:spPr/>
        <p:txBody>
          <a:bodyPr/>
          <a:lstStyle/>
          <a:p>
            <a:endParaRPr lang="en-GB" dirty="0"/>
          </a:p>
        </p:txBody>
      </p:sp>
      <p:sp>
        <p:nvSpPr>
          <p:cNvPr id="10" name="Content Placeholder 9">
            <a:extLst>
              <a:ext uri="{FF2B5EF4-FFF2-40B4-BE49-F238E27FC236}">
                <a16:creationId xmlns:a16="http://schemas.microsoft.com/office/drawing/2014/main" id="{E01F0EAC-DF03-4553-8D22-C26B163DC97D}"/>
              </a:ext>
            </a:extLst>
          </p:cNvPr>
          <p:cNvSpPr>
            <a:spLocks noGrp="1"/>
          </p:cNvSpPr>
          <p:nvPr>
            <p:ph sz="quarter" idx="14" hasCustomPrompt="1"/>
          </p:nvPr>
        </p:nvSpPr>
        <p:spPr>
          <a:xfrm>
            <a:off x="360363" y="1710000"/>
            <a:ext cx="11466000" cy="39996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0978461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Title and 2 x Content (3)">
    <p:spTree>
      <p:nvGrpSpPr>
        <p:cNvPr id="1" name=""/>
        <p:cNvGrpSpPr/>
        <p:nvPr/>
      </p:nvGrpSpPr>
      <p:grpSpPr>
        <a:xfrm>
          <a:off x="0" y="0"/>
          <a:ext cx="0" cy="0"/>
          <a:chOff x="0" y="0"/>
          <a:chExt cx="0" cy="0"/>
        </a:xfrm>
      </p:grpSpPr>
      <p:sp>
        <p:nvSpPr>
          <p:cNvPr id="8" name="Content Placeholder 2"/>
          <p:cNvSpPr>
            <a:spLocks noGrp="1"/>
          </p:cNvSpPr>
          <p:nvPr>
            <p:ph idx="1"/>
          </p:nvPr>
        </p:nvSpPr>
        <p:spPr>
          <a:xfrm>
            <a:off x="360000" y="1708150"/>
            <a:ext cx="5626800" cy="4003675"/>
          </a:xfrm>
        </p:spPr>
        <p:txBody>
          <a:bodyPr>
            <a:noAutofit/>
          </a:bodyPr>
          <a:lstStyle>
            <a:lvl1pPr>
              <a:defRPr sz="1400" b="0">
                <a:solidFill>
                  <a:schemeClr val="tx1"/>
                </a:solidFill>
              </a:defRPr>
            </a:lvl1pPr>
            <a:lvl2pPr>
              <a:spcBef>
                <a:spcPts val="600"/>
              </a:spcBef>
              <a:defRPr sz="1400">
                <a:solidFill>
                  <a:schemeClr val="tx1"/>
                </a:solidFill>
              </a:defRPr>
            </a:lvl2pPr>
            <a:lvl3pPr>
              <a:spcBef>
                <a:spcPts val="600"/>
              </a:spcBef>
              <a:defRPr sz="1400">
                <a:solidFill>
                  <a:schemeClr val="tx1"/>
                </a:solidFill>
              </a:defRPr>
            </a:lvl3pPr>
            <a:lvl4pPr>
              <a:spcBef>
                <a:spcPts val="600"/>
              </a:spcBef>
              <a:defRPr sz="1400">
                <a:solidFill>
                  <a:schemeClr val="tx1"/>
                </a:solidFill>
              </a:defRPr>
            </a:lvl4pPr>
            <a:lvl5pPr>
              <a:spcBef>
                <a:spcPts val="600"/>
              </a:spcBef>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Content Placeholder 35"/>
          <p:cNvSpPr>
            <a:spLocks noGrp="1"/>
          </p:cNvSpPr>
          <p:nvPr>
            <p:ph sz="quarter" idx="14"/>
          </p:nvPr>
        </p:nvSpPr>
        <p:spPr>
          <a:xfrm>
            <a:off x="6191574" y="1708150"/>
            <a:ext cx="5628408" cy="4003676"/>
          </a:xfrm>
        </p:spPr>
        <p:txBody>
          <a:bodyPr>
            <a:noAutofit/>
          </a:bodyPr>
          <a:lstStyle>
            <a:lvl1pPr>
              <a:defRPr sz="1400" b="0">
                <a:solidFill>
                  <a:schemeClr val="tx1"/>
                </a:solidFill>
              </a:defRPr>
            </a:lvl1pPr>
            <a:lvl2pPr>
              <a:spcBef>
                <a:spcPts val="600"/>
              </a:spcBef>
              <a:defRPr sz="1400">
                <a:solidFill>
                  <a:schemeClr val="tx1"/>
                </a:solidFill>
              </a:defRPr>
            </a:lvl2pPr>
            <a:lvl3pPr>
              <a:spcBef>
                <a:spcPts val="600"/>
              </a:spcBef>
              <a:defRPr sz="1400">
                <a:solidFill>
                  <a:schemeClr val="tx1"/>
                </a:solidFill>
              </a:defRPr>
            </a:lvl3pPr>
            <a:lvl4pPr>
              <a:spcBef>
                <a:spcPts val="600"/>
              </a:spcBef>
              <a:defRPr sz="1400">
                <a:solidFill>
                  <a:schemeClr val="tx1"/>
                </a:solidFill>
              </a:defRPr>
            </a:lvl4pPr>
            <a:lvl5pPr>
              <a:spcBef>
                <a:spcPts val="600"/>
              </a:spcBef>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1" name="Title Placeholder 1"/>
          <p:cNvSpPr>
            <a:spLocks noGrp="1"/>
          </p:cNvSpPr>
          <p:nvPr>
            <p:ph type="title"/>
          </p:nvPr>
        </p:nvSpPr>
        <p:spPr>
          <a:xfrm>
            <a:off x="359999" y="430717"/>
            <a:ext cx="11466875" cy="404119"/>
          </a:xfrm>
          <a:prstGeom prst="rect">
            <a:avLst/>
          </a:prstGeom>
        </p:spPr>
        <p:txBody>
          <a:bodyPr vert="horz" lIns="0" tIns="0" rIns="0" bIns="0" rtlCol="0" anchor="t">
            <a:noAutofit/>
          </a:bodyPr>
          <a:lstStyle/>
          <a:p>
            <a:r>
              <a:rPr lang="en-US"/>
              <a:t>Click to edit Master title style</a:t>
            </a:r>
            <a:endParaRPr lang="en-GB" dirty="0"/>
          </a:p>
        </p:txBody>
      </p:sp>
      <p:sp>
        <p:nvSpPr>
          <p:cNvPr id="14" name="Text Placeholder 2"/>
          <p:cNvSpPr>
            <a:spLocks noGrp="1"/>
          </p:cNvSpPr>
          <p:nvPr>
            <p:ph type="body" sz="quarter" idx="16"/>
          </p:nvPr>
        </p:nvSpPr>
        <p:spPr>
          <a:xfrm>
            <a:off x="357188" y="909635"/>
            <a:ext cx="11477331" cy="396875"/>
          </a:xfrm>
        </p:spPr>
        <p:txBody>
          <a:bodyPr/>
          <a:lstStyle>
            <a:lvl1pPr>
              <a:defRPr sz="1800"/>
            </a:lvl1pPr>
          </a:lstStyle>
          <a:p>
            <a:pPr lvl="0"/>
            <a:r>
              <a:rPr lang="en-US"/>
              <a:t>Click to edit Master text styles</a:t>
            </a:r>
          </a:p>
        </p:txBody>
      </p:sp>
      <p:sp>
        <p:nvSpPr>
          <p:cNvPr id="15" name="Text Placeholder 17"/>
          <p:cNvSpPr>
            <a:spLocks noGrp="1"/>
          </p:cNvSpPr>
          <p:nvPr>
            <p:ph type="body" sz="quarter" idx="15" hasCustomPrompt="1"/>
          </p:nvPr>
        </p:nvSpPr>
        <p:spPr>
          <a:xfrm>
            <a:off x="6096000" y="6393509"/>
            <a:ext cx="4670778" cy="197792"/>
          </a:xfrm>
        </p:spPr>
        <p:txBody>
          <a:bodyPr anchor="ctr">
            <a:noAutofit/>
          </a:bodyPr>
          <a:lstStyle>
            <a:lvl1pPr>
              <a:spcBef>
                <a:spcPts val="600"/>
              </a:spcBef>
              <a:defRPr sz="800">
                <a:solidFill>
                  <a:schemeClr val="tx1"/>
                </a:solidFill>
              </a:defRPr>
            </a:lvl1pPr>
          </a:lstStyle>
          <a:p>
            <a:pPr lvl="0"/>
            <a:r>
              <a:rPr lang="en-US" dirty="0"/>
              <a:t>Click to add footer text</a:t>
            </a:r>
          </a:p>
        </p:txBody>
      </p:sp>
      <p:sp>
        <p:nvSpPr>
          <p:cNvPr id="16"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Tree>
    <p:extLst>
      <p:ext uri="{BB962C8B-B14F-4D97-AF65-F5344CB8AC3E}">
        <p14:creationId xmlns:p14="http://schemas.microsoft.com/office/powerpoint/2010/main" val="24153081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_Title and 2 x content - no sub heading">
    <p:spTree>
      <p:nvGrpSpPr>
        <p:cNvPr id="1" name=""/>
        <p:cNvGrpSpPr/>
        <p:nvPr/>
      </p:nvGrpSpPr>
      <p:grpSpPr>
        <a:xfrm>
          <a:off x="0" y="0"/>
          <a:ext cx="0" cy="0"/>
          <a:chOff x="0" y="0"/>
          <a:chExt cx="0" cy="0"/>
        </a:xfrm>
      </p:grpSpPr>
      <p:sp>
        <p:nvSpPr>
          <p:cNvPr id="8" name="Content Placeholder 2"/>
          <p:cNvSpPr>
            <a:spLocks noGrp="1"/>
          </p:cNvSpPr>
          <p:nvPr>
            <p:ph idx="1" hasCustomPrompt="1"/>
          </p:nvPr>
        </p:nvSpPr>
        <p:spPr>
          <a:xfrm>
            <a:off x="360000" y="1706565"/>
            <a:ext cx="5626800" cy="4006848"/>
          </a:xfrm>
        </p:spPr>
        <p:txBody>
          <a:bodyPr>
            <a:noAutofit/>
          </a:bodyPr>
          <a:lstStyle>
            <a:lvl1pPr>
              <a:defRPr sz="1400" b="0">
                <a:solidFill>
                  <a:schemeClr val="tx1"/>
                </a:solidFill>
              </a:defRPr>
            </a:lvl1pPr>
            <a:lvl2pPr>
              <a:spcBef>
                <a:spcPts val="600"/>
              </a:spcBef>
              <a:defRPr sz="1400">
                <a:solidFill>
                  <a:schemeClr val="tx1"/>
                </a:solidFill>
              </a:defRPr>
            </a:lvl2pPr>
            <a:lvl3pPr>
              <a:spcBef>
                <a:spcPts val="600"/>
              </a:spcBef>
              <a:defRPr sz="1400">
                <a:solidFill>
                  <a:schemeClr val="tx1"/>
                </a:solidFill>
              </a:defRPr>
            </a:lvl3pPr>
            <a:lvl4pPr>
              <a:spcBef>
                <a:spcPts val="600"/>
              </a:spcBef>
              <a:defRPr sz="1400">
                <a:solidFill>
                  <a:schemeClr val="tx1"/>
                </a:solidFill>
              </a:defRPr>
            </a:lvl4pPr>
            <a:lvl5pPr>
              <a:spcBef>
                <a:spcPts val="600"/>
              </a:spcBef>
              <a:defRPr sz="14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0" name="Content Placeholder 35"/>
          <p:cNvSpPr>
            <a:spLocks noGrp="1"/>
          </p:cNvSpPr>
          <p:nvPr>
            <p:ph sz="quarter" idx="14" hasCustomPrompt="1"/>
          </p:nvPr>
        </p:nvSpPr>
        <p:spPr>
          <a:xfrm>
            <a:off x="6191575" y="1706563"/>
            <a:ext cx="5628408" cy="4006849"/>
          </a:xfrm>
        </p:spPr>
        <p:txBody>
          <a:bodyPr>
            <a:noAutofit/>
          </a:bodyPr>
          <a:lstStyle>
            <a:lvl1pPr>
              <a:defRPr sz="1400" b="0">
                <a:solidFill>
                  <a:schemeClr val="tx1"/>
                </a:solidFill>
              </a:defRPr>
            </a:lvl1pPr>
            <a:lvl2pPr>
              <a:spcBef>
                <a:spcPts val="600"/>
              </a:spcBef>
              <a:defRPr sz="1400">
                <a:solidFill>
                  <a:schemeClr val="tx1"/>
                </a:solidFill>
              </a:defRPr>
            </a:lvl2pPr>
            <a:lvl3pPr>
              <a:spcBef>
                <a:spcPts val="600"/>
              </a:spcBef>
              <a:defRPr sz="1400">
                <a:solidFill>
                  <a:schemeClr val="tx1"/>
                </a:solidFill>
              </a:defRPr>
            </a:lvl3pPr>
            <a:lvl4pPr>
              <a:spcBef>
                <a:spcPts val="600"/>
              </a:spcBef>
              <a:defRPr sz="1400">
                <a:solidFill>
                  <a:schemeClr val="tx1"/>
                </a:solidFill>
              </a:defRPr>
            </a:lvl4pPr>
            <a:lvl5pPr>
              <a:spcBef>
                <a:spcPts val="600"/>
              </a:spcBef>
              <a:defRPr sz="14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1" name="Title 1"/>
          <p:cNvSpPr>
            <a:spLocks noGrp="1"/>
          </p:cNvSpPr>
          <p:nvPr>
            <p:ph type="title" hasCustomPrompt="1"/>
          </p:nvPr>
        </p:nvSpPr>
        <p:spPr>
          <a:xfrm>
            <a:off x="357718" y="288925"/>
            <a:ext cx="11469281" cy="416570"/>
          </a:xfrm>
        </p:spPr>
        <p:txBody>
          <a:bodyPr>
            <a:noAutofit/>
          </a:bodyPr>
          <a:lstStyle>
            <a:lvl1pPr>
              <a:defRPr>
                <a:solidFill>
                  <a:schemeClr val="tx1"/>
                </a:solidFill>
              </a:defRPr>
            </a:lvl1pPr>
          </a:lstStyle>
          <a:p>
            <a:r>
              <a:rPr lang="en-GB" dirty="0"/>
              <a:t>Click to edit master title style</a:t>
            </a:r>
          </a:p>
        </p:txBody>
      </p:sp>
      <p:sp>
        <p:nvSpPr>
          <p:cNvPr id="16" name="Slide Number Placeholder 5"/>
          <p:cNvSpPr>
            <a:spLocks noGrp="1"/>
          </p:cNvSpPr>
          <p:nvPr>
            <p:ph type="sldNum" sz="quarter" idx="4"/>
          </p:nvPr>
        </p:nvSpPr>
        <p:spPr>
          <a:xfrm>
            <a:off x="10856913" y="6399213"/>
            <a:ext cx="969963" cy="182562"/>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
        <p:nvSpPr>
          <p:cNvPr id="12" name="Text Placeholder 17"/>
          <p:cNvSpPr>
            <a:spLocks noGrp="1"/>
          </p:cNvSpPr>
          <p:nvPr>
            <p:ph type="body" sz="quarter" idx="19" hasCustomPrompt="1"/>
          </p:nvPr>
        </p:nvSpPr>
        <p:spPr>
          <a:xfrm>
            <a:off x="6096000" y="6399213"/>
            <a:ext cx="4696800" cy="182562"/>
          </a:xfrm>
        </p:spPr>
        <p:txBody>
          <a:bodyPr anchor="ctr">
            <a:noAutofit/>
          </a:bodyPr>
          <a:lstStyle>
            <a:lvl1pPr>
              <a:defRPr sz="800">
                <a:solidFill>
                  <a:schemeClr val="tx1"/>
                </a:solidFill>
              </a:defRPr>
            </a:lvl1pPr>
          </a:lstStyle>
          <a:p>
            <a:pPr lvl="0"/>
            <a:r>
              <a:rPr lang="en-US" dirty="0"/>
              <a:t>Click to add footer text</a:t>
            </a:r>
          </a:p>
        </p:txBody>
      </p:sp>
    </p:spTree>
    <p:extLst>
      <p:ext uri="{BB962C8B-B14F-4D97-AF65-F5344CB8AC3E}">
        <p14:creationId xmlns:p14="http://schemas.microsoft.com/office/powerpoint/2010/main" val="10716649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and 1 x content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596ED-8270-4BD9-9069-84F474882F2A}"/>
              </a:ext>
            </a:extLst>
          </p:cNvPr>
          <p:cNvSpPr>
            <a:spLocks noGrp="1"/>
          </p:cNvSpPr>
          <p:nvPr>
            <p:ph type="title" hasCustomPrompt="1"/>
          </p:nvPr>
        </p:nvSpPr>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FACA3A6B-089A-48DA-907F-9446B1276098}"/>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3E873D13-8BEF-4470-A16D-19EDE6E7AAA3}"/>
              </a:ext>
            </a:extLst>
          </p:cNvPr>
          <p:cNvSpPr>
            <a:spLocks noGrp="1"/>
          </p:cNvSpPr>
          <p:nvPr>
            <p:ph type="ftr" sz="quarter" idx="11"/>
          </p:nvPr>
        </p:nvSpPr>
        <p:spPr/>
        <p:txBody>
          <a:bodyPr/>
          <a:lstStyle/>
          <a:p>
            <a:endParaRPr lang="en-GB" dirty="0"/>
          </a:p>
        </p:txBody>
      </p:sp>
      <p:sp>
        <p:nvSpPr>
          <p:cNvPr id="10" name="Content Placeholder 9">
            <a:extLst>
              <a:ext uri="{FF2B5EF4-FFF2-40B4-BE49-F238E27FC236}">
                <a16:creationId xmlns:a16="http://schemas.microsoft.com/office/drawing/2014/main" id="{E01F0EAC-DF03-4553-8D22-C26B163DC97D}"/>
              </a:ext>
            </a:extLst>
          </p:cNvPr>
          <p:cNvSpPr>
            <a:spLocks noGrp="1"/>
          </p:cNvSpPr>
          <p:nvPr>
            <p:ph sz="quarter" idx="14" hasCustomPrompt="1"/>
          </p:nvPr>
        </p:nvSpPr>
        <p:spPr>
          <a:xfrm>
            <a:off x="360363" y="1710000"/>
            <a:ext cx="114660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501063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and 1 x content + heading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B7F44-1A9D-43CE-8B94-70E892BCC6C4}"/>
              </a:ext>
            </a:extLst>
          </p:cNvPr>
          <p:cNvSpPr>
            <a:spLocks noGrp="1"/>
          </p:cNvSpPr>
          <p:nvPr>
            <p:ph type="title" hasCustomPrompt="1"/>
          </p:nvPr>
        </p:nvSpPr>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00F0CD56-CDEF-4F99-82E9-F8344BA7D8B8}"/>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CAF17232-4933-4B44-AB0A-14F7352465FB}"/>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54A8CE99-0AD9-4D9C-9C09-47545620E96B}"/>
              </a:ext>
            </a:extLst>
          </p:cNvPr>
          <p:cNvSpPr>
            <a:spLocks noGrp="1"/>
          </p:cNvSpPr>
          <p:nvPr>
            <p:ph type="body" sz="quarter" idx="12" hasCustomPrompt="1"/>
          </p:nvPr>
        </p:nvSpPr>
        <p:spPr>
          <a:xfrm>
            <a:off x="360000" y="1710000"/>
            <a:ext cx="11464925" cy="604800"/>
          </a:xfrm>
        </p:spPr>
        <p:txBody>
          <a:bodyPr/>
          <a:lstStyle>
            <a:lvl1pPr>
              <a:defRPr b="1"/>
            </a:lvl1pPr>
          </a:lstStyle>
          <a:p>
            <a:pPr lvl="0"/>
            <a:r>
              <a:rPr lang="en-US" dirty="0"/>
              <a:t>Click to add text</a:t>
            </a:r>
            <a:endParaRPr lang="en-GB" dirty="0"/>
          </a:p>
        </p:txBody>
      </p:sp>
      <p:sp>
        <p:nvSpPr>
          <p:cNvPr id="8" name="Content Placeholder 7">
            <a:extLst>
              <a:ext uri="{FF2B5EF4-FFF2-40B4-BE49-F238E27FC236}">
                <a16:creationId xmlns:a16="http://schemas.microsoft.com/office/drawing/2014/main" id="{58CF1398-AEAE-44BE-B05F-E03B17EB921A}"/>
              </a:ext>
            </a:extLst>
          </p:cNvPr>
          <p:cNvSpPr>
            <a:spLocks noGrp="1"/>
          </p:cNvSpPr>
          <p:nvPr>
            <p:ph sz="quarter" idx="13" hasCustomPrompt="1"/>
          </p:nvPr>
        </p:nvSpPr>
        <p:spPr>
          <a:xfrm>
            <a:off x="360000" y="2376000"/>
            <a:ext cx="114660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9870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and 2 x content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667F2-B31E-4932-857C-E542EC7E06FE}"/>
              </a:ext>
            </a:extLst>
          </p:cNvPr>
          <p:cNvSpPr>
            <a:spLocks noGrp="1"/>
          </p:cNvSpPr>
          <p:nvPr>
            <p:ph type="title" hasCustomPrompt="1"/>
          </p:nvPr>
        </p:nvSpPr>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4286C412-8D9A-4518-BD82-093D1D70BD3A}"/>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458D1434-081E-42DD-A0E7-8AD211AD6053}"/>
              </a:ext>
            </a:extLst>
          </p:cNvPr>
          <p:cNvSpPr>
            <a:spLocks noGrp="1"/>
          </p:cNvSpPr>
          <p:nvPr>
            <p:ph type="ftr" sz="quarter" idx="11"/>
          </p:nvPr>
        </p:nvSpPr>
        <p:spPr/>
        <p:txBody>
          <a:bodyPr/>
          <a:lstStyle/>
          <a:p>
            <a:endParaRPr lang="en-GB" dirty="0"/>
          </a:p>
        </p:txBody>
      </p:sp>
      <p:sp>
        <p:nvSpPr>
          <p:cNvPr id="6" name="Content Placeholder 5">
            <a:extLst>
              <a:ext uri="{FF2B5EF4-FFF2-40B4-BE49-F238E27FC236}">
                <a16:creationId xmlns:a16="http://schemas.microsoft.com/office/drawing/2014/main" id="{F1D24B38-2DD2-4BE4-A6BC-6AB461A6A6AC}"/>
              </a:ext>
            </a:extLst>
          </p:cNvPr>
          <p:cNvSpPr>
            <a:spLocks noGrp="1"/>
          </p:cNvSpPr>
          <p:nvPr>
            <p:ph sz="quarter" idx="12" hasCustomPrompt="1"/>
          </p:nvPr>
        </p:nvSpPr>
        <p:spPr>
          <a:xfrm>
            <a:off x="360363" y="1710000"/>
            <a:ext cx="56268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Content Placeholder 7">
            <a:extLst>
              <a:ext uri="{FF2B5EF4-FFF2-40B4-BE49-F238E27FC236}">
                <a16:creationId xmlns:a16="http://schemas.microsoft.com/office/drawing/2014/main" id="{A028BB49-92B7-4BBE-AD91-816AF9386D4C}"/>
              </a:ext>
            </a:extLst>
          </p:cNvPr>
          <p:cNvSpPr>
            <a:spLocks noGrp="1"/>
          </p:cNvSpPr>
          <p:nvPr>
            <p:ph sz="quarter" idx="13" hasCustomPrompt="1"/>
          </p:nvPr>
        </p:nvSpPr>
        <p:spPr>
          <a:xfrm>
            <a:off x="6200965" y="1710000"/>
            <a:ext cx="5626800" cy="3998913"/>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42821337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1 (black)">
    <p:bg>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60000" y="1490400"/>
            <a:ext cx="3520800" cy="1976400"/>
          </a:xfrm>
          <a:prstGeom prst="rect">
            <a:avLst/>
          </a:prstGeom>
        </p:spPr>
        <p:txBody>
          <a:bodyPr anchor="t">
            <a:noAutofit/>
          </a:bodyPr>
          <a:lstStyle>
            <a:lvl1pPr algn="l">
              <a:defRPr sz="3000" b="0">
                <a:solidFill>
                  <a:srgbClr val="FFFFFF"/>
                </a:solidFill>
              </a:defRPr>
            </a:lvl1pPr>
          </a:lstStyle>
          <a:p>
            <a:r>
              <a:rPr lang="en-GB" dirty="0"/>
              <a:t>Click to add title</a:t>
            </a:r>
          </a:p>
        </p:txBody>
      </p:sp>
      <p:sp>
        <p:nvSpPr>
          <p:cNvPr id="3" name="Subtitle 2"/>
          <p:cNvSpPr>
            <a:spLocks noGrp="1"/>
          </p:cNvSpPr>
          <p:nvPr>
            <p:ph type="subTitle" idx="1" hasCustomPrompt="1"/>
          </p:nvPr>
        </p:nvSpPr>
        <p:spPr>
          <a:xfrm>
            <a:off x="360000" y="3708000"/>
            <a:ext cx="3520800" cy="1022400"/>
          </a:xfrm>
          <a:prstGeom prst="rect">
            <a:avLst/>
          </a:prstGeom>
        </p:spPr>
        <p:txBody>
          <a:bodyPr anchor="t">
            <a:noAutofit/>
          </a:bodyPr>
          <a:lstStyle>
            <a:lvl1pPr marL="0" indent="0" algn="l">
              <a:spcBef>
                <a:spcPts val="600"/>
              </a:spcBef>
              <a:buNone/>
              <a:defRPr sz="1800" b="0">
                <a:solidFill>
                  <a:srgbClr val="FFFFF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add subtitle</a:t>
            </a:r>
          </a:p>
        </p:txBody>
      </p:sp>
      <p:sp>
        <p:nvSpPr>
          <p:cNvPr id="6" name="Text Placeholder 5">
            <a:extLst>
              <a:ext uri="{FF2B5EF4-FFF2-40B4-BE49-F238E27FC236}">
                <a16:creationId xmlns:a16="http://schemas.microsoft.com/office/drawing/2014/main" id="{50929DC8-987C-4BF4-9A49-8F549F1F3DBE}"/>
              </a:ext>
            </a:extLst>
          </p:cNvPr>
          <p:cNvSpPr>
            <a:spLocks noGrp="1"/>
          </p:cNvSpPr>
          <p:nvPr>
            <p:ph type="body" sz="quarter" idx="10" hasCustomPrompt="1"/>
          </p:nvPr>
        </p:nvSpPr>
        <p:spPr>
          <a:xfrm>
            <a:off x="360363" y="4971600"/>
            <a:ext cx="3521075" cy="1022350"/>
          </a:xfrm>
        </p:spPr>
        <p:txBody>
          <a:bodyPr anchor="b"/>
          <a:lstStyle>
            <a:lvl1pPr>
              <a:spcBef>
                <a:spcPts val="600"/>
              </a:spcBef>
              <a:defRPr sz="1200">
                <a:solidFill>
                  <a:srgbClr val="FFFFFF"/>
                </a:solidFill>
              </a:defRPr>
            </a:lvl1pPr>
          </a:lstStyle>
          <a:p>
            <a:pPr lvl="0"/>
            <a:r>
              <a:rPr lang="en-GB" dirty="0"/>
              <a:t>Click to add text</a:t>
            </a:r>
          </a:p>
        </p:txBody>
      </p:sp>
      <p:pic>
        <p:nvPicPr>
          <p:cNvPr id="4" name="Graphic 3">
            <a:extLst>
              <a:ext uri="{FF2B5EF4-FFF2-40B4-BE49-F238E27FC236}">
                <a16:creationId xmlns:a16="http://schemas.microsoft.com/office/drawing/2014/main" id="{D23A00E7-27CD-A2BA-446E-20B17576BB92}"/>
              </a:ext>
            </a:extLst>
          </p:cNvPr>
          <p:cNvPicPr>
            <a:picLocks noChangeAspect="1"/>
          </p:cNvPicPr>
          <p:nvPr userDrawn="1">
            <p:custDataLst>
              <p:tags r:id="rId1"/>
            </p:custDataLst>
          </p:nvPr>
        </p:nvPicPr>
        <p:blipFill rotWithShape="1">
          <a:blip r:embed="rId3">
            <a:extLst>
              <a:ext uri="{96DAC541-7B7A-43D3-8B79-37D633B846F1}">
                <asvg:svgBlip xmlns:asvg="http://schemas.microsoft.com/office/drawing/2016/SVG/main" r:embed="rId4"/>
              </a:ext>
            </a:extLst>
          </a:blip>
          <a:srcRect t="11835" b="20949"/>
          <a:stretch/>
        </p:blipFill>
        <p:spPr>
          <a:xfrm>
            <a:off x="360002" y="431800"/>
            <a:ext cx="3337351" cy="352425"/>
          </a:xfrm>
          <a:prstGeom prst="rect">
            <a:avLst/>
          </a:prstGeom>
        </p:spPr>
      </p:pic>
    </p:spTree>
    <p:extLst>
      <p:ext uri="{BB962C8B-B14F-4D97-AF65-F5344CB8AC3E}">
        <p14:creationId xmlns:p14="http://schemas.microsoft.com/office/powerpoint/2010/main" val="37105119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and 2 x content + headings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707A87-9762-46A5-A1BF-60907C2C37A7}"/>
              </a:ext>
            </a:extLst>
          </p:cNvPr>
          <p:cNvSpPr>
            <a:spLocks noGrp="1"/>
          </p:cNvSpPr>
          <p:nvPr>
            <p:ph type="title" hasCustomPrompt="1"/>
          </p:nvPr>
        </p:nvSpPr>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3CEE70F8-6350-4489-8BF1-B1E111BCABD9}"/>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A50CCAD9-3BB6-43FD-8F71-48FD58809076}"/>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260E6D9E-AC7D-4CD8-9A1B-DC502AAB0B81}"/>
              </a:ext>
            </a:extLst>
          </p:cNvPr>
          <p:cNvSpPr>
            <a:spLocks noGrp="1"/>
          </p:cNvSpPr>
          <p:nvPr>
            <p:ph type="body" sz="quarter" idx="12" hasCustomPrompt="1"/>
          </p:nvPr>
        </p:nvSpPr>
        <p:spPr>
          <a:xfrm>
            <a:off x="360363" y="1710000"/>
            <a:ext cx="5626800" cy="604800"/>
          </a:xfrm>
        </p:spPr>
        <p:txBody>
          <a:bodyPr/>
          <a:lstStyle>
            <a:lvl1pPr>
              <a:defRPr b="1"/>
            </a:lvl1pPr>
          </a:lstStyle>
          <a:p>
            <a:pPr lvl="0"/>
            <a:r>
              <a:rPr lang="en-US" dirty="0"/>
              <a:t>Click to add text</a:t>
            </a:r>
            <a:endParaRPr lang="en-GB" dirty="0"/>
          </a:p>
        </p:txBody>
      </p:sp>
      <p:sp>
        <p:nvSpPr>
          <p:cNvPr id="8" name="Content Placeholder 7">
            <a:extLst>
              <a:ext uri="{FF2B5EF4-FFF2-40B4-BE49-F238E27FC236}">
                <a16:creationId xmlns:a16="http://schemas.microsoft.com/office/drawing/2014/main" id="{0F252CF9-0987-4CBA-8CC7-B6582ECA2390}"/>
              </a:ext>
            </a:extLst>
          </p:cNvPr>
          <p:cNvSpPr>
            <a:spLocks noGrp="1"/>
          </p:cNvSpPr>
          <p:nvPr>
            <p:ph sz="quarter" idx="13" hasCustomPrompt="1"/>
          </p:nvPr>
        </p:nvSpPr>
        <p:spPr>
          <a:xfrm>
            <a:off x="360363" y="2376000"/>
            <a:ext cx="56268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9">
            <a:extLst>
              <a:ext uri="{FF2B5EF4-FFF2-40B4-BE49-F238E27FC236}">
                <a16:creationId xmlns:a16="http://schemas.microsoft.com/office/drawing/2014/main" id="{1FAA4903-9221-4FF9-912C-268A8584F333}"/>
              </a:ext>
            </a:extLst>
          </p:cNvPr>
          <p:cNvSpPr>
            <a:spLocks noGrp="1"/>
          </p:cNvSpPr>
          <p:nvPr>
            <p:ph type="body" sz="quarter" idx="14" hasCustomPrompt="1"/>
          </p:nvPr>
        </p:nvSpPr>
        <p:spPr>
          <a:xfrm>
            <a:off x="6202800" y="1710000"/>
            <a:ext cx="5626800" cy="604838"/>
          </a:xfrm>
        </p:spPr>
        <p:txBody>
          <a:bodyPr/>
          <a:lstStyle>
            <a:lvl1pPr>
              <a:defRPr b="1"/>
            </a:lvl1pPr>
          </a:lstStyle>
          <a:p>
            <a:pPr lvl="0"/>
            <a:r>
              <a:rPr lang="en-US" dirty="0"/>
              <a:t>Click to add text</a:t>
            </a:r>
            <a:endParaRPr lang="en-GB" dirty="0"/>
          </a:p>
        </p:txBody>
      </p:sp>
      <p:sp>
        <p:nvSpPr>
          <p:cNvPr id="12" name="Content Placeholder 11">
            <a:extLst>
              <a:ext uri="{FF2B5EF4-FFF2-40B4-BE49-F238E27FC236}">
                <a16:creationId xmlns:a16="http://schemas.microsoft.com/office/drawing/2014/main" id="{23F8654F-9C23-4A2E-AF1D-7C6743D88CE6}"/>
              </a:ext>
            </a:extLst>
          </p:cNvPr>
          <p:cNvSpPr>
            <a:spLocks noGrp="1"/>
          </p:cNvSpPr>
          <p:nvPr>
            <p:ph sz="quarter" idx="15" hasCustomPrompt="1"/>
          </p:nvPr>
        </p:nvSpPr>
        <p:spPr>
          <a:xfrm>
            <a:off x="6202363" y="2376488"/>
            <a:ext cx="5626800" cy="3343275"/>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1168379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and 3 x content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AECC06-0E64-440D-9CE8-5164D165186F}"/>
              </a:ext>
            </a:extLst>
          </p:cNvPr>
          <p:cNvSpPr>
            <a:spLocks noGrp="1"/>
          </p:cNvSpPr>
          <p:nvPr>
            <p:ph type="title" hasCustomPrompt="1"/>
          </p:nvPr>
        </p:nvSpPr>
        <p:spPr>
          <a:xfrm>
            <a:off x="359999" y="430718"/>
            <a:ext cx="11466875"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F490BAE0-3503-40B7-97FF-3BBA5C4DD77A}"/>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A542D4FE-2A34-4C36-A765-CE00B9912ADD}"/>
              </a:ext>
            </a:extLst>
          </p:cNvPr>
          <p:cNvSpPr>
            <a:spLocks noGrp="1"/>
          </p:cNvSpPr>
          <p:nvPr>
            <p:ph type="ftr" sz="quarter" idx="11"/>
          </p:nvPr>
        </p:nvSpPr>
        <p:spPr/>
        <p:txBody>
          <a:bodyPr/>
          <a:lstStyle/>
          <a:p>
            <a:endParaRPr lang="en-GB" dirty="0"/>
          </a:p>
        </p:txBody>
      </p:sp>
      <p:sp>
        <p:nvSpPr>
          <p:cNvPr id="6" name="Content Placeholder 5">
            <a:extLst>
              <a:ext uri="{FF2B5EF4-FFF2-40B4-BE49-F238E27FC236}">
                <a16:creationId xmlns:a16="http://schemas.microsoft.com/office/drawing/2014/main" id="{D9E4B3E9-7CA2-4847-B7BD-96957DE30226}"/>
              </a:ext>
            </a:extLst>
          </p:cNvPr>
          <p:cNvSpPr>
            <a:spLocks noGrp="1"/>
          </p:cNvSpPr>
          <p:nvPr>
            <p:ph sz="quarter" idx="12" hasCustomPrompt="1"/>
          </p:nvPr>
        </p:nvSpPr>
        <p:spPr>
          <a:xfrm>
            <a:off x="360362" y="1710000"/>
            <a:ext cx="36720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Content Placeholder 7">
            <a:extLst>
              <a:ext uri="{FF2B5EF4-FFF2-40B4-BE49-F238E27FC236}">
                <a16:creationId xmlns:a16="http://schemas.microsoft.com/office/drawing/2014/main" id="{910D5E0E-637F-4A32-A98F-3FE4ED81219E}"/>
              </a:ext>
            </a:extLst>
          </p:cNvPr>
          <p:cNvSpPr>
            <a:spLocks noGrp="1"/>
          </p:cNvSpPr>
          <p:nvPr>
            <p:ph sz="quarter" idx="13" hasCustomPrompt="1"/>
          </p:nvPr>
        </p:nvSpPr>
        <p:spPr>
          <a:xfrm>
            <a:off x="4257618" y="1710000"/>
            <a:ext cx="36720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ntent Placeholder 9">
            <a:extLst>
              <a:ext uri="{FF2B5EF4-FFF2-40B4-BE49-F238E27FC236}">
                <a16:creationId xmlns:a16="http://schemas.microsoft.com/office/drawing/2014/main" id="{A6435609-FC5D-424F-A15C-A0856D1FFFF3}"/>
              </a:ext>
            </a:extLst>
          </p:cNvPr>
          <p:cNvSpPr>
            <a:spLocks noGrp="1"/>
          </p:cNvSpPr>
          <p:nvPr>
            <p:ph sz="quarter" idx="14" hasCustomPrompt="1"/>
          </p:nvPr>
        </p:nvSpPr>
        <p:spPr>
          <a:xfrm>
            <a:off x="8154874" y="1710000"/>
            <a:ext cx="36720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887170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and 3 x content + headings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5AEE3-9929-4A79-A968-8D4311BF5D5E}"/>
              </a:ext>
            </a:extLst>
          </p:cNvPr>
          <p:cNvSpPr>
            <a:spLocks noGrp="1"/>
          </p:cNvSpPr>
          <p:nvPr>
            <p:ph type="title" hasCustomPrompt="1"/>
          </p:nvPr>
        </p:nvSpPr>
        <p:spPr>
          <a:xfrm>
            <a:off x="359999" y="430718"/>
            <a:ext cx="11466875" cy="403200"/>
          </a:xfrm>
        </p:spPr>
        <p:txBody>
          <a:body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DDAA155B-CCB9-45EF-83E7-A4F386C3D593}"/>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6E46BAB9-04B4-4317-A1F0-FDDB9A1286EA}"/>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02044888-1B05-4294-ABC2-A93A4A32E0DD}"/>
              </a:ext>
            </a:extLst>
          </p:cNvPr>
          <p:cNvSpPr>
            <a:spLocks noGrp="1"/>
          </p:cNvSpPr>
          <p:nvPr>
            <p:ph type="body" sz="quarter" idx="12" hasCustomPrompt="1"/>
          </p:nvPr>
        </p:nvSpPr>
        <p:spPr>
          <a:xfrm>
            <a:off x="360000" y="1710000"/>
            <a:ext cx="3672000" cy="604800"/>
          </a:xfrm>
        </p:spPr>
        <p:txBody>
          <a:bodyPr/>
          <a:lstStyle>
            <a:lvl1pPr>
              <a:defRPr b="1"/>
            </a:lvl1pPr>
          </a:lstStyle>
          <a:p>
            <a:pPr lvl="0"/>
            <a:r>
              <a:rPr lang="en-US" dirty="0"/>
              <a:t>Click to add text</a:t>
            </a:r>
          </a:p>
        </p:txBody>
      </p:sp>
      <p:sp>
        <p:nvSpPr>
          <p:cNvPr id="8" name="Content Placeholder 7">
            <a:extLst>
              <a:ext uri="{FF2B5EF4-FFF2-40B4-BE49-F238E27FC236}">
                <a16:creationId xmlns:a16="http://schemas.microsoft.com/office/drawing/2014/main" id="{FB8C48F8-FEC0-41E0-BBB9-68EC3003D7D8}"/>
              </a:ext>
            </a:extLst>
          </p:cNvPr>
          <p:cNvSpPr>
            <a:spLocks noGrp="1"/>
          </p:cNvSpPr>
          <p:nvPr>
            <p:ph sz="quarter" idx="13" hasCustomPrompt="1"/>
          </p:nvPr>
        </p:nvSpPr>
        <p:spPr>
          <a:xfrm>
            <a:off x="360363" y="2376000"/>
            <a:ext cx="36720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9">
            <a:extLst>
              <a:ext uri="{FF2B5EF4-FFF2-40B4-BE49-F238E27FC236}">
                <a16:creationId xmlns:a16="http://schemas.microsoft.com/office/drawing/2014/main" id="{F59D2917-03D0-4000-AA1D-13CEEB10FBFD}"/>
              </a:ext>
            </a:extLst>
          </p:cNvPr>
          <p:cNvSpPr>
            <a:spLocks noGrp="1"/>
          </p:cNvSpPr>
          <p:nvPr>
            <p:ph type="body" sz="quarter" idx="14" hasCustomPrompt="1"/>
          </p:nvPr>
        </p:nvSpPr>
        <p:spPr>
          <a:xfrm>
            <a:off x="4257437" y="1710000"/>
            <a:ext cx="3672000" cy="604800"/>
          </a:xfrm>
        </p:spPr>
        <p:txBody>
          <a:bodyPr/>
          <a:lstStyle>
            <a:lvl1pPr>
              <a:defRPr b="1"/>
            </a:lvl1pPr>
          </a:lstStyle>
          <a:p>
            <a:pPr lvl="0"/>
            <a:r>
              <a:rPr lang="en-US" dirty="0"/>
              <a:t>Click to add text</a:t>
            </a:r>
            <a:endParaRPr lang="en-GB" dirty="0"/>
          </a:p>
        </p:txBody>
      </p:sp>
      <p:sp>
        <p:nvSpPr>
          <p:cNvPr id="12" name="Content Placeholder 11">
            <a:extLst>
              <a:ext uri="{FF2B5EF4-FFF2-40B4-BE49-F238E27FC236}">
                <a16:creationId xmlns:a16="http://schemas.microsoft.com/office/drawing/2014/main" id="{DDE23886-2490-491C-8436-F655BBCD8C99}"/>
              </a:ext>
            </a:extLst>
          </p:cNvPr>
          <p:cNvSpPr>
            <a:spLocks noGrp="1"/>
          </p:cNvSpPr>
          <p:nvPr>
            <p:ph sz="quarter" idx="15" hasCustomPrompt="1"/>
          </p:nvPr>
        </p:nvSpPr>
        <p:spPr>
          <a:xfrm>
            <a:off x="4257619" y="2376488"/>
            <a:ext cx="3672000" cy="3343275"/>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ext Placeholder 13">
            <a:extLst>
              <a:ext uri="{FF2B5EF4-FFF2-40B4-BE49-F238E27FC236}">
                <a16:creationId xmlns:a16="http://schemas.microsoft.com/office/drawing/2014/main" id="{51DA3C15-7E9D-4E22-895A-F50878BD332E}"/>
              </a:ext>
            </a:extLst>
          </p:cNvPr>
          <p:cNvSpPr>
            <a:spLocks noGrp="1"/>
          </p:cNvSpPr>
          <p:nvPr>
            <p:ph type="body" sz="quarter" idx="16" hasCustomPrompt="1"/>
          </p:nvPr>
        </p:nvSpPr>
        <p:spPr>
          <a:xfrm>
            <a:off x="8154874" y="1710000"/>
            <a:ext cx="3672000" cy="604838"/>
          </a:xfrm>
        </p:spPr>
        <p:txBody>
          <a:bodyPr/>
          <a:lstStyle>
            <a:lvl1pPr>
              <a:defRPr b="1"/>
            </a:lvl1pPr>
          </a:lstStyle>
          <a:p>
            <a:pPr lvl="0"/>
            <a:r>
              <a:rPr lang="en-US" dirty="0"/>
              <a:t>Click to add text</a:t>
            </a:r>
            <a:endParaRPr lang="en-GB" dirty="0"/>
          </a:p>
        </p:txBody>
      </p:sp>
      <p:sp>
        <p:nvSpPr>
          <p:cNvPr id="16" name="Content Placeholder 15">
            <a:extLst>
              <a:ext uri="{FF2B5EF4-FFF2-40B4-BE49-F238E27FC236}">
                <a16:creationId xmlns:a16="http://schemas.microsoft.com/office/drawing/2014/main" id="{C41F52C9-6836-4FC9-99EA-1BF6FF01DF3F}"/>
              </a:ext>
            </a:extLst>
          </p:cNvPr>
          <p:cNvSpPr>
            <a:spLocks noGrp="1"/>
          </p:cNvSpPr>
          <p:nvPr>
            <p:ph sz="quarter" idx="17" hasCustomPrompt="1"/>
          </p:nvPr>
        </p:nvSpPr>
        <p:spPr>
          <a:xfrm>
            <a:off x="8154874" y="2376000"/>
            <a:ext cx="36720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698475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and 4 x content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C880B-B2A1-4343-8F1B-D11FAEA2A2C5}"/>
              </a:ext>
            </a:extLst>
          </p:cNvPr>
          <p:cNvSpPr>
            <a:spLocks noGrp="1"/>
          </p:cNvSpPr>
          <p:nvPr>
            <p:ph type="title" hasCustomPrompt="1"/>
          </p:nvPr>
        </p:nvSpPr>
        <p:spPr>
          <a:xfrm>
            <a:off x="359999" y="430718"/>
            <a:ext cx="11466875"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C41184D5-78E0-4646-8F38-C52C718FFF6F}"/>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09802832-2B66-4562-9C71-D7D1507397C2}"/>
              </a:ext>
            </a:extLst>
          </p:cNvPr>
          <p:cNvSpPr>
            <a:spLocks noGrp="1"/>
          </p:cNvSpPr>
          <p:nvPr>
            <p:ph type="ftr" sz="quarter" idx="11"/>
          </p:nvPr>
        </p:nvSpPr>
        <p:spPr/>
        <p:txBody>
          <a:bodyPr/>
          <a:lstStyle/>
          <a:p>
            <a:endParaRPr lang="en-GB" dirty="0"/>
          </a:p>
        </p:txBody>
      </p:sp>
      <p:sp>
        <p:nvSpPr>
          <p:cNvPr id="6" name="Content Placeholder 5">
            <a:extLst>
              <a:ext uri="{FF2B5EF4-FFF2-40B4-BE49-F238E27FC236}">
                <a16:creationId xmlns:a16="http://schemas.microsoft.com/office/drawing/2014/main" id="{AEF49FA9-6D89-44C4-B6C9-EA8D7FB75632}"/>
              </a:ext>
            </a:extLst>
          </p:cNvPr>
          <p:cNvSpPr>
            <a:spLocks noGrp="1"/>
          </p:cNvSpPr>
          <p:nvPr>
            <p:ph sz="quarter" idx="12" hasCustomPrompt="1"/>
          </p:nvPr>
        </p:nvSpPr>
        <p:spPr>
          <a:xfrm>
            <a:off x="360362" y="1710000"/>
            <a:ext cx="27288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Content Placeholder 7">
            <a:extLst>
              <a:ext uri="{FF2B5EF4-FFF2-40B4-BE49-F238E27FC236}">
                <a16:creationId xmlns:a16="http://schemas.microsoft.com/office/drawing/2014/main" id="{BAD1D924-231B-4C18-8E90-2DFF9C04EF04}"/>
              </a:ext>
            </a:extLst>
          </p:cNvPr>
          <p:cNvSpPr>
            <a:spLocks noGrp="1"/>
          </p:cNvSpPr>
          <p:nvPr>
            <p:ph sz="quarter" idx="13" hasCustomPrompt="1"/>
          </p:nvPr>
        </p:nvSpPr>
        <p:spPr>
          <a:xfrm>
            <a:off x="3272933" y="1710000"/>
            <a:ext cx="27288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ntent Placeholder 9">
            <a:extLst>
              <a:ext uri="{FF2B5EF4-FFF2-40B4-BE49-F238E27FC236}">
                <a16:creationId xmlns:a16="http://schemas.microsoft.com/office/drawing/2014/main" id="{9EF0024D-3708-4302-8C69-256AD7593873}"/>
              </a:ext>
            </a:extLst>
          </p:cNvPr>
          <p:cNvSpPr>
            <a:spLocks noGrp="1"/>
          </p:cNvSpPr>
          <p:nvPr>
            <p:ph sz="quarter" idx="14" hasCustomPrompt="1"/>
          </p:nvPr>
        </p:nvSpPr>
        <p:spPr>
          <a:xfrm>
            <a:off x="6185504" y="1710000"/>
            <a:ext cx="27288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2" name="Content Placeholder 11">
            <a:extLst>
              <a:ext uri="{FF2B5EF4-FFF2-40B4-BE49-F238E27FC236}">
                <a16:creationId xmlns:a16="http://schemas.microsoft.com/office/drawing/2014/main" id="{E3415997-1B6E-4BEC-B682-F9280D0D5E3E}"/>
              </a:ext>
            </a:extLst>
          </p:cNvPr>
          <p:cNvSpPr>
            <a:spLocks noGrp="1"/>
          </p:cNvSpPr>
          <p:nvPr>
            <p:ph sz="quarter" idx="15" hasCustomPrompt="1"/>
          </p:nvPr>
        </p:nvSpPr>
        <p:spPr>
          <a:xfrm>
            <a:off x="9098074" y="1710000"/>
            <a:ext cx="27288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6688559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and 4 x content + headings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6C45C-9BBB-4B14-BC71-8D9593AF9252}"/>
              </a:ext>
            </a:extLst>
          </p:cNvPr>
          <p:cNvSpPr>
            <a:spLocks noGrp="1"/>
          </p:cNvSpPr>
          <p:nvPr>
            <p:ph type="title" hasCustomPrompt="1"/>
          </p:nvPr>
        </p:nvSpPr>
        <p:spPr>
          <a:xfrm>
            <a:off x="359999" y="430718"/>
            <a:ext cx="11466875"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3DCA3869-0626-4D7E-A07F-ED2B248D284C}"/>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F29845BF-B227-4307-81B9-E7C8FC57CD26}"/>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C1A4FC7E-D91D-407A-BFBE-F405D6BBEA67}"/>
              </a:ext>
            </a:extLst>
          </p:cNvPr>
          <p:cNvSpPr>
            <a:spLocks noGrp="1"/>
          </p:cNvSpPr>
          <p:nvPr>
            <p:ph type="body" sz="quarter" idx="12" hasCustomPrompt="1"/>
          </p:nvPr>
        </p:nvSpPr>
        <p:spPr>
          <a:xfrm>
            <a:off x="360000" y="1710000"/>
            <a:ext cx="2728800" cy="604800"/>
          </a:xfrm>
        </p:spPr>
        <p:txBody>
          <a:bodyPr/>
          <a:lstStyle>
            <a:lvl1pPr>
              <a:defRPr b="1"/>
            </a:lvl1pPr>
          </a:lstStyle>
          <a:p>
            <a:pPr lvl="0"/>
            <a:r>
              <a:rPr lang="en-US" dirty="0"/>
              <a:t>Click to add text</a:t>
            </a:r>
            <a:endParaRPr lang="en-GB" dirty="0"/>
          </a:p>
        </p:txBody>
      </p:sp>
      <p:sp>
        <p:nvSpPr>
          <p:cNvPr id="8" name="Content Placeholder 7">
            <a:extLst>
              <a:ext uri="{FF2B5EF4-FFF2-40B4-BE49-F238E27FC236}">
                <a16:creationId xmlns:a16="http://schemas.microsoft.com/office/drawing/2014/main" id="{129916EF-EC2F-4137-B182-AA5508918E8F}"/>
              </a:ext>
            </a:extLst>
          </p:cNvPr>
          <p:cNvSpPr>
            <a:spLocks noGrp="1"/>
          </p:cNvSpPr>
          <p:nvPr>
            <p:ph sz="quarter" idx="13" hasCustomPrompt="1"/>
          </p:nvPr>
        </p:nvSpPr>
        <p:spPr>
          <a:xfrm>
            <a:off x="360000" y="2376000"/>
            <a:ext cx="27288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9">
            <a:extLst>
              <a:ext uri="{FF2B5EF4-FFF2-40B4-BE49-F238E27FC236}">
                <a16:creationId xmlns:a16="http://schemas.microsoft.com/office/drawing/2014/main" id="{6D9A3CD5-4B7B-41AC-BFD5-7AA2D853D03E}"/>
              </a:ext>
            </a:extLst>
          </p:cNvPr>
          <p:cNvSpPr>
            <a:spLocks noGrp="1"/>
          </p:cNvSpPr>
          <p:nvPr>
            <p:ph type="body" sz="quarter" idx="14" hasCustomPrompt="1"/>
          </p:nvPr>
        </p:nvSpPr>
        <p:spPr>
          <a:xfrm>
            <a:off x="3272691" y="1710000"/>
            <a:ext cx="2728800" cy="604838"/>
          </a:xfrm>
        </p:spPr>
        <p:txBody>
          <a:bodyPr/>
          <a:lstStyle>
            <a:lvl1pPr>
              <a:defRPr b="1"/>
            </a:lvl1pPr>
          </a:lstStyle>
          <a:p>
            <a:pPr lvl="0"/>
            <a:r>
              <a:rPr lang="en-US" dirty="0"/>
              <a:t>Click to add text</a:t>
            </a:r>
            <a:endParaRPr lang="en-GB" dirty="0"/>
          </a:p>
        </p:txBody>
      </p:sp>
      <p:sp>
        <p:nvSpPr>
          <p:cNvPr id="12" name="Content Placeholder 11">
            <a:extLst>
              <a:ext uri="{FF2B5EF4-FFF2-40B4-BE49-F238E27FC236}">
                <a16:creationId xmlns:a16="http://schemas.microsoft.com/office/drawing/2014/main" id="{35F727AD-E63B-412E-B986-D86DFE5EED29}"/>
              </a:ext>
            </a:extLst>
          </p:cNvPr>
          <p:cNvSpPr>
            <a:spLocks noGrp="1"/>
          </p:cNvSpPr>
          <p:nvPr>
            <p:ph sz="quarter" idx="15" hasCustomPrompt="1"/>
          </p:nvPr>
        </p:nvSpPr>
        <p:spPr>
          <a:xfrm>
            <a:off x="3272691" y="2376488"/>
            <a:ext cx="27288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ext Placeholder 13">
            <a:extLst>
              <a:ext uri="{FF2B5EF4-FFF2-40B4-BE49-F238E27FC236}">
                <a16:creationId xmlns:a16="http://schemas.microsoft.com/office/drawing/2014/main" id="{8CEE6CD4-960B-4926-8A35-E8FF363F8723}"/>
              </a:ext>
            </a:extLst>
          </p:cNvPr>
          <p:cNvSpPr>
            <a:spLocks noGrp="1"/>
          </p:cNvSpPr>
          <p:nvPr>
            <p:ph type="body" sz="quarter" idx="16" hasCustomPrompt="1"/>
          </p:nvPr>
        </p:nvSpPr>
        <p:spPr>
          <a:xfrm>
            <a:off x="6185382" y="1710000"/>
            <a:ext cx="2728800" cy="604800"/>
          </a:xfrm>
        </p:spPr>
        <p:txBody>
          <a:bodyPr/>
          <a:lstStyle>
            <a:lvl1pPr>
              <a:defRPr b="1"/>
            </a:lvl1pPr>
          </a:lstStyle>
          <a:p>
            <a:pPr lvl="0"/>
            <a:r>
              <a:rPr lang="en-US" dirty="0"/>
              <a:t>Click to add text</a:t>
            </a:r>
            <a:endParaRPr lang="en-GB" dirty="0"/>
          </a:p>
        </p:txBody>
      </p:sp>
      <p:sp>
        <p:nvSpPr>
          <p:cNvPr id="16" name="Content Placeholder 15">
            <a:extLst>
              <a:ext uri="{FF2B5EF4-FFF2-40B4-BE49-F238E27FC236}">
                <a16:creationId xmlns:a16="http://schemas.microsoft.com/office/drawing/2014/main" id="{E544BF1C-E9EC-43D2-A239-79E43B7C24CD}"/>
              </a:ext>
            </a:extLst>
          </p:cNvPr>
          <p:cNvSpPr>
            <a:spLocks noGrp="1"/>
          </p:cNvSpPr>
          <p:nvPr>
            <p:ph sz="quarter" idx="17" hasCustomPrompt="1"/>
          </p:nvPr>
        </p:nvSpPr>
        <p:spPr>
          <a:xfrm>
            <a:off x="6185382" y="2376000"/>
            <a:ext cx="27288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8" name="Text Placeholder 17">
            <a:extLst>
              <a:ext uri="{FF2B5EF4-FFF2-40B4-BE49-F238E27FC236}">
                <a16:creationId xmlns:a16="http://schemas.microsoft.com/office/drawing/2014/main" id="{A27027DC-FD56-4CD6-8B38-7C623A97D1C4}"/>
              </a:ext>
            </a:extLst>
          </p:cNvPr>
          <p:cNvSpPr>
            <a:spLocks noGrp="1"/>
          </p:cNvSpPr>
          <p:nvPr>
            <p:ph type="body" sz="quarter" idx="18" hasCustomPrompt="1"/>
          </p:nvPr>
        </p:nvSpPr>
        <p:spPr>
          <a:xfrm>
            <a:off x="9098074" y="1710000"/>
            <a:ext cx="2728800" cy="604800"/>
          </a:xfrm>
        </p:spPr>
        <p:txBody>
          <a:bodyPr/>
          <a:lstStyle>
            <a:lvl1pPr>
              <a:defRPr b="1"/>
            </a:lvl1pPr>
          </a:lstStyle>
          <a:p>
            <a:pPr lvl="0"/>
            <a:r>
              <a:rPr lang="en-US" dirty="0"/>
              <a:t>Click to add text</a:t>
            </a:r>
            <a:endParaRPr lang="en-GB" dirty="0"/>
          </a:p>
        </p:txBody>
      </p:sp>
      <p:sp>
        <p:nvSpPr>
          <p:cNvPr id="20" name="Content Placeholder 19">
            <a:extLst>
              <a:ext uri="{FF2B5EF4-FFF2-40B4-BE49-F238E27FC236}">
                <a16:creationId xmlns:a16="http://schemas.microsoft.com/office/drawing/2014/main" id="{5513656D-7804-45C7-9561-4FFDBE1F523B}"/>
              </a:ext>
            </a:extLst>
          </p:cNvPr>
          <p:cNvSpPr>
            <a:spLocks noGrp="1"/>
          </p:cNvSpPr>
          <p:nvPr>
            <p:ph sz="quarter" idx="19" hasCustomPrompt="1"/>
          </p:nvPr>
        </p:nvSpPr>
        <p:spPr>
          <a:xfrm>
            <a:off x="9098074" y="2376488"/>
            <a:ext cx="2728800" cy="3343275"/>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455809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 and 5 x content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EED13-8109-40D7-B85E-48D72364D6E5}"/>
              </a:ext>
            </a:extLst>
          </p:cNvPr>
          <p:cNvSpPr>
            <a:spLocks noGrp="1"/>
          </p:cNvSpPr>
          <p:nvPr>
            <p:ph type="title" hasCustomPrompt="1"/>
          </p:nvPr>
        </p:nvSpPr>
        <p:spPr>
          <a:xfrm>
            <a:off x="359999" y="430718"/>
            <a:ext cx="11466875"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5A60EB60-D174-4782-B63F-DCF2657E1B13}"/>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E54526FD-FB6E-4148-89B3-7D266E27BD8F}"/>
              </a:ext>
            </a:extLst>
          </p:cNvPr>
          <p:cNvSpPr>
            <a:spLocks noGrp="1"/>
          </p:cNvSpPr>
          <p:nvPr>
            <p:ph type="ftr" sz="quarter" idx="11"/>
          </p:nvPr>
        </p:nvSpPr>
        <p:spPr/>
        <p:txBody>
          <a:bodyPr/>
          <a:lstStyle/>
          <a:p>
            <a:endParaRPr lang="en-GB" dirty="0"/>
          </a:p>
        </p:txBody>
      </p:sp>
      <p:sp>
        <p:nvSpPr>
          <p:cNvPr id="6" name="Content Placeholder 5">
            <a:extLst>
              <a:ext uri="{FF2B5EF4-FFF2-40B4-BE49-F238E27FC236}">
                <a16:creationId xmlns:a16="http://schemas.microsoft.com/office/drawing/2014/main" id="{AC5E99A7-B8B8-4860-8872-63A20BC4983E}"/>
              </a:ext>
            </a:extLst>
          </p:cNvPr>
          <p:cNvSpPr>
            <a:spLocks noGrp="1"/>
          </p:cNvSpPr>
          <p:nvPr>
            <p:ph sz="quarter" idx="12" hasCustomPrompt="1"/>
          </p:nvPr>
        </p:nvSpPr>
        <p:spPr>
          <a:xfrm>
            <a:off x="360363" y="1710000"/>
            <a:ext cx="21492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Content Placeholder 7">
            <a:extLst>
              <a:ext uri="{FF2B5EF4-FFF2-40B4-BE49-F238E27FC236}">
                <a16:creationId xmlns:a16="http://schemas.microsoft.com/office/drawing/2014/main" id="{7136CF45-35B9-4F30-93CE-11D7DC6AE4AB}"/>
              </a:ext>
            </a:extLst>
          </p:cNvPr>
          <p:cNvSpPr>
            <a:spLocks noGrp="1"/>
          </p:cNvSpPr>
          <p:nvPr>
            <p:ph sz="quarter" idx="13" hasCustomPrompt="1"/>
          </p:nvPr>
        </p:nvSpPr>
        <p:spPr>
          <a:xfrm>
            <a:off x="2689691" y="1710000"/>
            <a:ext cx="21492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ntent Placeholder 9">
            <a:extLst>
              <a:ext uri="{FF2B5EF4-FFF2-40B4-BE49-F238E27FC236}">
                <a16:creationId xmlns:a16="http://schemas.microsoft.com/office/drawing/2014/main" id="{A190C909-262D-4930-924B-8C4285CF8554}"/>
              </a:ext>
            </a:extLst>
          </p:cNvPr>
          <p:cNvSpPr>
            <a:spLocks noGrp="1"/>
          </p:cNvSpPr>
          <p:nvPr>
            <p:ph sz="quarter" idx="14" hasCustomPrompt="1"/>
          </p:nvPr>
        </p:nvSpPr>
        <p:spPr>
          <a:xfrm>
            <a:off x="5019019" y="1710000"/>
            <a:ext cx="21492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2" name="Content Placeholder 11">
            <a:extLst>
              <a:ext uri="{FF2B5EF4-FFF2-40B4-BE49-F238E27FC236}">
                <a16:creationId xmlns:a16="http://schemas.microsoft.com/office/drawing/2014/main" id="{C18864E4-1D92-4544-8F52-1155810D7924}"/>
              </a:ext>
            </a:extLst>
          </p:cNvPr>
          <p:cNvSpPr>
            <a:spLocks noGrp="1"/>
          </p:cNvSpPr>
          <p:nvPr>
            <p:ph sz="quarter" idx="15" hasCustomPrompt="1"/>
          </p:nvPr>
        </p:nvSpPr>
        <p:spPr>
          <a:xfrm>
            <a:off x="7348347" y="1710000"/>
            <a:ext cx="21492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Content Placeholder 13">
            <a:extLst>
              <a:ext uri="{FF2B5EF4-FFF2-40B4-BE49-F238E27FC236}">
                <a16:creationId xmlns:a16="http://schemas.microsoft.com/office/drawing/2014/main" id="{E68E0E68-5345-4D62-8D07-AE58AE330678}"/>
              </a:ext>
            </a:extLst>
          </p:cNvPr>
          <p:cNvSpPr>
            <a:spLocks noGrp="1"/>
          </p:cNvSpPr>
          <p:nvPr>
            <p:ph sz="quarter" idx="16" hasCustomPrompt="1"/>
          </p:nvPr>
        </p:nvSpPr>
        <p:spPr>
          <a:xfrm>
            <a:off x="9677674" y="1710000"/>
            <a:ext cx="21492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4930899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itle and 5 x content + headings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5C433-9252-44D6-8AA4-495DB59340DB}"/>
              </a:ext>
            </a:extLst>
          </p:cNvPr>
          <p:cNvSpPr>
            <a:spLocks noGrp="1"/>
          </p:cNvSpPr>
          <p:nvPr>
            <p:ph type="title" hasCustomPrompt="1"/>
          </p:nvPr>
        </p:nvSpPr>
        <p:spPr>
          <a:xfrm>
            <a:off x="359999" y="430718"/>
            <a:ext cx="11466875"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A76AA46E-1017-4823-B4EC-B35766CE6763}"/>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01E1B86A-68D0-4D2D-A5CB-00F231C8BC28}"/>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634B8469-FF2E-4467-8E43-A49A3388A2F3}"/>
              </a:ext>
            </a:extLst>
          </p:cNvPr>
          <p:cNvSpPr>
            <a:spLocks noGrp="1"/>
          </p:cNvSpPr>
          <p:nvPr>
            <p:ph type="body" sz="quarter" idx="12" hasCustomPrompt="1"/>
          </p:nvPr>
        </p:nvSpPr>
        <p:spPr>
          <a:xfrm>
            <a:off x="360363" y="1710000"/>
            <a:ext cx="2149200" cy="604800"/>
          </a:xfrm>
        </p:spPr>
        <p:txBody>
          <a:bodyPr/>
          <a:lstStyle>
            <a:lvl1pPr>
              <a:defRPr b="1"/>
            </a:lvl1pPr>
          </a:lstStyle>
          <a:p>
            <a:pPr lvl="0"/>
            <a:r>
              <a:rPr lang="en-US" dirty="0"/>
              <a:t>Click to add text</a:t>
            </a:r>
            <a:endParaRPr lang="en-GB" dirty="0"/>
          </a:p>
        </p:txBody>
      </p:sp>
      <p:sp>
        <p:nvSpPr>
          <p:cNvPr id="8" name="Content Placeholder 7">
            <a:extLst>
              <a:ext uri="{FF2B5EF4-FFF2-40B4-BE49-F238E27FC236}">
                <a16:creationId xmlns:a16="http://schemas.microsoft.com/office/drawing/2014/main" id="{6F0DDC14-9B67-4FE8-BC58-A70501A5344F}"/>
              </a:ext>
            </a:extLst>
          </p:cNvPr>
          <p:cNvSpPr>
            <a:spLocks noGrp="1"/>
          </p:cNvSpPr>
          <p:nvPr>
            <p:ph sz="quarter" idx="13" hasCustomPrompt="1"/>
          </p:nvPr>
        </p:nvSpPr>
        <p:spPr>
          <a:xfrm>
            <a:off x="360000" y="2376000"/>
            <a:ext cx="21492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9">
            <a:extLst>
              <a:ext uri="{FF2B5EF4-FFF2-40B4-BE49-F238E27FC236}">
                <a16:creationId xmlns:a16="http://schemas.microsoft.com/office/drawing/2014/main" id="{A007D028-2ECB-46AF-8517-CCF9C089D819}"/>
              </a:ext>
            </a:extLst>
          </p:cNvPr>
          <p:cNvSpPr>
            <a:spLocks noGrp="1"/>
          </p:cNvSpPr>
          <p:nvPr>
            <p:ph type="body" sz="quarter" idx="14" hasCustomPrompt="1"/>
          </p:nvPr>
        </p:nvSpPr>
        <p:spPr>
          <a:xfrm>
            <a:off x="2689691" y="1710000"/>
            <a:ext cx="2149200" cy="604800"/>
          </a:xfrm>
        </p:spPr>
        <p:txBody>
          <a:bodyPr/>
          <a:lstStyle>
            <a:lvl1pPr>
              <a:defRPr b="1"/>
            </a:lvl1pPr>
          </a:lstStyle>
          <a:p>
            <a:pPr lvl="0"/>
            <a:r>
              <a:rPr lang="en-US" dirty="0"/>
              <a:t>Click to add text</a:t>
            </a:r>
            <a:endParaRPr lang="en-GB" dirty="0"/>
          </a:p>
        </p:txBody>
      </p:sp>
      <p:sp>
        <p:nvSpPr>
          <p:cNvPr id="12" name="Content Placeholder 11">
            <a:extLst>
              <a:ext uri="{FF2B5EF4-FFF2-40B4-BE49-F238E27FC236}">
                <a16:creationId xmlns:a16="http://schemas.microsoft.com/office/drawing/2014/main" id="{2F1DDE75-E486-4A48-BDBB-2C2A5B5E64D3}"/>
              </a:ext>
            </a:extLst>
          </p:cNvPr>
          <p:cNvSpPr>
            <a:spLocks noGrp="1"/>
          </p:cNvSpPr>
          <p:nvPr>
            <p:ph sz="quarter" idx="15" hasCustomPrompt="1"/>
          </p:nvPr>
        </p:nvSpPr>
        <p:spPr>
          <a:xfrm>
            <a:off x="2689419" y="2376000"/>
            <a:ext cx="21492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ext Placeholder 13">
            <a:extLst>
              <a:ext uri="{FF2B5EF4-FFF2-40B4-BE49-F238E27FC236}">
                <a16:creationId xmlns:a16="http://schemas.microsoft.com/office/drawing/2014/main" id="{87A506B6-1DA9-4CD7-9F56-C6BF2FDC187B}"/>
              </a:ext>
            </a:extLst>
          </p:cNvPr>
          <p:cNvSpPr>
            <a:spLocks noGrp="1"/>
          </p:cNvSpPr>
          <p:nvPr>
            <p:ph type="body" sz="quarter" idx="16" hasCustomPrompt="1"/>
          </p:nvPr>
        </p:nvSpPr>
        <p:spPr>
          <a:xfrm>
            <a:off x="5019019" y="1710000"/>
            <a:ext cx="2149200" cy="604800"/>
          </a:xfrm>
        </p:spPr>
        <p:txBody>
          <a:bodyPr/>
          <a:lstStyle>
            <a:lvl1pPr>
              <a:defRPr b="1"/>
            </a:lvl1pPr>
          </a:lstStyle>
          <a:p>
            <a:pPr lvl="0"/>
            <a:r>
              <a:rPr lang="en-US" dirty="0"/>
              <a:t>Click to add text</a:t>
            </a:r>
            <a:endParaRPr lang="en-GB" dirty="0"/>
          </a:p>
        </p:txBody>
      </p:sp>
      <p:sp>
        <p:nvSpPr>
          <p:cNvPr id="16" name="Content Placeholder 15">
            <a:extLst>
              <a:ext uri="{FF2B5EF4-FFF2-40B4-BE49-F238E27FC236}">
                <a16:creationId xmlns:a16="http://schemas.microsoft.com/office/drawing/2014/main" id="{3F41FFAE-2857-4B94-916D-0210AE0A1766}"/>
              </a:ext>
            </a:extLst>
          </p:cNvPr>
          <p:cNvSpPr>
            <a:spLocks noGrp="1"/>
          </p:cNvSpPr>
          <p:nvPr>
            <p:ph sz="quarter" idx="17" hasCustomPrompt="1"/>
          </p:nvPr>
        </p:nvSpPr>
        <p:spPr>
          <a:xfrm>
            <a:off x="5018838" y="2376000"/>
            <a:ext cx="21492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8" name="Text Placeholder 17">
            <a:extLst>
              <a:ext uri="{FF2B5EF4-FFF2-40B4-BE49-F238E27FC236}">
                <a16:creationId xmlns:a16="http://schemas.microsoft.com/office/drawing/2014/main" id="{8C34C508-C3AF-422F-B1C7-A38F34513AB7}"/>
              </a:ext>
            </a:extLst>
          </p:cNvPr>
          <p:cNvSpPr>
            <a:spLocks noGrp="1"/>
          </p:cNvSpPr>
          <p:nvPr>
            <p:ph type="body" sz="quarter" idx="18" hasCustomPrompt="1"/>
          </p:nvPr>
        </p:nvSpPr>
        <p:spPr>
          <a:xfrm>
            <a:off x="7348347" y="1710000"/>
            <a:ext cx="2149200" cy="604800"/>
          </a:xfrm>
        </p:spPr>
        <p:txBody>
          <a:bodyPr/>
          <a:lstStyle>
            <a:lvl1pPr>
              <a:defRPr b="1"/>
            </a:lvl1pPr>
          </a:lstStyle>
          <a:p>
            <a:pPr lvl="0"/>
            <a:r>
              <a:rPr lang="en-US" dirty="0"/>
              <a:t>Click to add text</a:t>
            </a:r>
            <a:endParaRPr lang="en-GB" dirty="0"/>
          </a:p>
        </p:txBody>
      </p:sp>
      <p:sp>
        <p:nvSpPr>
          <p:cNvPr id="20" name="Content Placeholder 19">
            <a:extLst>
              <a:ext uri="{FF2B5EF4-FFF2-40B4-BE49-F238E27FC236}">
                <a16:creationId xmlns:a16="http://schemas.microsoft.com/office/drawing/2014/main" id="{0D9455C4-8047-4B5B-B5BC-4A0379405BC2}"/>
              </a:ext>
            </a:extLst>
          </p:cNvPr>
          <p:cNvSpPr>
            <a:spLocks noGrp="1"/>
          </p:cNvSpPr>
          <p:nvPr>
            <p:ph sz="quarter" idx="19" hasCustomPrompt="1"/>
          </p:nvPr>
        </p:nvSpPr>
        <p:spPr>
          <a:xfrm>
            <a:off x="7348257" y="2376488"/>
            <a:ext cx="21492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2" name="Text Placeholder 21">
            <a:extLst>
              <a:ext uri="{FF2B5EF4-FFF2-40B4-BE49-F238E27FC236}">
                <a16:creationId xmlns:a16="http://schemas.microsoft.com/office/drawing/2014/main" id="{5AEAC907-A41C-4782-BCD8-2B8C0ADD422D}"/>
              </a:ext>
            </a:extLst>
          </p:cNvPr>
          <p:cNvSpPr>
            <a:spLocks noGrp="1"/>
          </p:cNvSpPr>
          <p:nvPr>
            <p:ph type="body" sz="quarter" idx="20" hasCustomPrompt="1"/>
          </p:nvPr>
        </p:nvSpPr>
        <p:spPr>
          <a:xfrm>
            <a:off x="9677674" y="1710000"/>
            <a:ext cx="2149200" cy="604800"/>
          </a:xfrm>
        </p:spPr>
        <p:txBody>
          <a:bodyPr/>
          <a:lstStyle>
            <a:lvl1pPr>
              <a:defRPr b="1"/>
            </a:lvl1pPr>
          </a:lstStyle>
          <a:p>
            <a:pPr lvl="0"/>
            <a:r>
              <a:rPr lang="en-US" dirty="0"/>
              <a:t>Click to add text</a:t>
            </a:r>
            <a:endParaRPr lang="en-GB" dirty="0"/>
          </a:p>
        </p:txBody>
      </p:sp>
      <p:sp>
        <p:nvSpPr>
          <p:cNvPr id="24" name="Content Placeholder 23">
            <a:extLst>
              <a:ext uri="{FF2B5EF4-FFF2-40B4-BE49-F238E27FC236}">
                <a16:creationId xmlns:a16="http://schemas.microsoft.com/office/drawing/2014/main" id="{056BBA8E-FD61-47C5-A779-B66918B4D327}"/>
              </a:ext>
            </a:extLst>
          </p:cNvPr>
          <p:cNvSpPr>
            <a:spLocks noGrp="1"/>
          </p:cNvSpPr>
          <p:nvPr>
            <p:ph sz="quarter" idx="21" hasCustomPrompt="1"/>
          </p:nvPr>
        </p:nvSpPr>
        <p:spPr>
          <a:xfrm>
            <a:off x="9677674" y="2376000"/>
            <a:ext cx="21492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4687401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tle and 6 x content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4F353-7CBB-4EBB-BB48-0DDB45E9B8E5}"/>
              </a:ext>
            </a:extLst>
          </p:cNvPr>
          <p:cNvSpPr>
            <a:spLocks noGrp="1"/>
          </p:cNvSpPr>
          <p:nvPr>
            <p:ph type="title" hasCustomPrompt="1"/>
          </p:nvPr>
        </p:nvSpPr>
        <p:spPr>
          <a:xfrm>
            <a:off x="359999" y="430718"/>
            <a:ext cx="11466875"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055794D1-DF29-4B89-9359-EE65C8A56AFE}"/>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5C772A83-22C7-42BE-87D1-B99FEC13505C}"/>
              </a:ext>
            </a:extLst>
          </p:cNvPr>
          <p:cNvSpPr>
            <a:spLocks noGrp="1"/>
          </p:cNvSpPr>
          <p:nvPr>
            <p:ph type="ftr" sz="quarter" idx="11"/>
          </p:nvPr>
        </p:nvSpPr>
        <p:spPr/>
        <p:txBody>
          <a:bodyPr/>
          <a:lstStyle/>
          <a:p>
            <a:endParaRPr lang="en-GB" dirty="0"/>
          </a:p>
        </p:txBody>
      </p:sp>
      <p:sp>
        <p:nvSpPr>
          <p:cNvPr id="6" name="Content Placeholder 5">
            <a:extLst>
              <a:ext uri="{FF2B5EF4-FFF2-40B4-BE49-F238E27FC236}">
                <a16:creationId xmlns:a16="http://schemas.microsoft.com/office/drawing/2014/main" id="{127B7932-7D06-4E7E-AF70-44D39F481C0B}"/>
              </a:ext>
            </a:extLst>
          </p:cNvPr>
          <p:cNvSpPr>
            <a:spLocks noGrp="1"/>
          </p:cNvSpPr>
          <p:nvPr>
            <p:ph sz="quarter" idx="12" hasCustomPrompt="1"/>
          </p:nvPr>
        </p:nvSpPr>
        <p:spPr>
          <a:xfrm>
            <a:off x="360000" y="1710000"/>
            <a:ext cx="17604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Content Placeholder 7">
            <a:extLst>
              <a:ext uri="{FF2B5EF4-FFF2-40B4-BE49-F238E27FC236}">
                <a16:creationId xmlns:a16="http://schemas.microsoft.com/office/drawing/2014/main" id="{2FB353AB-4D08-4BBD-91C2-E6A30A5F493F}"/>
              </a:ext>
            </a:extLst>
          </p:cNvPr>
          <p:cNvSpPr>
            <a:spLocks noGrp="1"/>
          </p:cNvSpPr>
          <p:nvPr>
            <p:ph sz="quarter" idx="13" hasCustomPrompt="1"/>
          </p:nvPr>
        </p:nvSpPr>
        <p:spPr>
          <a:xfrm>
            <a:off x="2301295" y="1710000"/>
            <a:ext cx="17604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ntent Placeholder 9">
            <a:extLst>
              <a:ext uri="{FF2B5EF4-FFF2-40B4-BE49-F238E27FC236}">
                <a16:creationId xmlns:a16="http://schemas.microsoft.com/office/drawing/2014/main" id="{F4A6B5AF-EB3C-46C5-B212-27204822781C}"/>
              </a:ext>
            </a:extLst>
          </p:cNvPr>
          <p:cNvSpPr>
            <a:spLocks noGrp="1"/>
          </p:cNvSpPr>
          <p:nvPr>
            <p:ph sz="quarter" idx="14" hasCustomPrompt="1"/>
          </p:nvPr>
        </p:nvSpPr>
        <p:spPr>
          <a:xfrm>
            <a:off x="4240800" y="1710000"/>
            <a:ext cx="17604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2" name="Content Placeholder 11">
            <a:extLst>
              <a:ext uri="{FF2B5EF4-FFF2-40B4-BE49-F238E27FC236}">
                <a16:creationId xmlns:a16="http://schemas.microsoft.com/office/drawing/2014/main" id="{5800475F-DBE2-47A0-89B9-1175EDD8427E}"/>
              </a:ext>
            </a:extLst>
          </p:cNvPr>
          <p:cNvSpPr>
            <a:spLocks noGrp="1"/>
          </p:cNvSpPr>
          <p:nvPr>
            <p:ph sz="quarter" idx="15" hasCustomPrompt="1"/>
          </p:nvPr>
        </p:nvSpPr>
        <p:spPr>
          <a:xfrm>
            <a:off x="6183885" y="1710000"/>
            <a:ext cx="17604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Content Placeholder 13">
            <a:extLst>
              <a:ext uri="{FF2B5EF4-FFF2-40B4-BE49-F238E27FC236}">
                <a16:creationId xmlns:a16="http://schemas.microsoft.com/office/drawing/2014/main" id="{0B5CE08A-01D2-488B-843A-CA3415AB7320}"/>
              </a:ext>
            </a:extLst>
          </p:cNvPr>
          <p:cNvSpPr>
            <a:spLocks noGrp="1"/>
          </p:cNvSpPr>
          <p:nvPr>
            <p:ph sz="quarter" idx="16" hasCustomPrompt="1"/>
          </p:nvPr>
        </p:nvSpPr>
        <p:spPr>
          <a:xfrm>
            <a:off x="8125180" y="1710000"/>
            <a:ext cx="17604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6" name="Content Placeholder 15">
            <a:extLst>
              <a:ext uri="{FF2B5EF4-FFF2-40B4-BE49-F238E27FC236}">
                <a16:creationId xmlns:a16="http://schemas.microsoft.com/office/drawing/2014/main" id="{39BAB9BC-6F39-4494-87B4-04D45B7607BE}"/>
              </a:ext>
            </a:extLst>
          </p:cNvPr>
          <p:cNvSpPr>
            <a:spLocks noGrp="1"/>
          </p:cNvSpPr>
          <p:nvPr>
            <p:ph sz="quarter" idx="17" hasCustomPrompt="1"/>
          </p:nvPr>
        </p:nvSpPr>
        <p:spPr>
          <a:xfrm>
            <a:off x="10066474" y="1710000"/>
            <a:ext cx="17604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059820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itle and 6 x content + headings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36FA1-AACD-4AC6-8977-227A1E8204A7}"/>
              </a:ext>
            </a:extLst>
          </p:cNvPr>
          <p:cNvSpPr>
            <a:spLocks noGrp="1"/>
          </p:cNvSpPr>
          <p:nvPr>
            <p:ph type="title" hasCustomPrompt="1"/>
          </p:nvPr>
        </p:nvSpPr>
        <p:spPr>
          <a:xfrm>
            <a:off x="359999" y="430718"/>
            <a:ext cx="11466875"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9E9A02C0-437A-4731-B690-16D1AFCAA82F}"/>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B7CC7B4E-73B3-4F33-A7FC-00F64BC9BBCD}"/>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570764FD-7DA2-4FE5-A31B-6691075F4688}"/>
              </a:ext>
            </a:extLst>
          </p:cNvPr>
          <p:cNvSpPr>
            <a:spLocks noGrp="1"/>
          </p:cNvSpPr>
          <p:nvPr>
            <p:ph type="body" sz="quarter" idx="12" hasCustomPrompt="1"/>
          </p:nvPr>
        </p:nvSpPr>
        <p:spPr>
          <a:xfrm>
            <a:off x="360000" y="1708149"/>
            <a:ext cx="1760400" cy="604800"/>
          </a:xfrm>
        </p:spPr>
        <p:txBody>
          <a:bodyPr/>
          <a:lstStyle>
            <a:lvl1pPr>
              <a:defRPr b="1"/>
            </a:lvl1pPr>
          </a:lstStyle>
          <a:p>
            <a:pPr lvl="0"/>
            <a:r>
              <a:rPr lang="en-US" dirty="0"/>
              <a:t>Click to add text</a:t>
            </a:r>
            <a:endParaRPr lang="en-GB" dirty="0"/>
          </a:p>
        </p:txBody>
      </p:sp>
      <p:sp>
        <p:nvSpPr>
          <p:cNvPr id="8" name="Content Placeholder 7">
            <a:extLst>
              <a:ext uri="{FF2B5EF4-FFF2-40B4-BE49-F238E27FC236}">
                <a16:creationId xmlns:a16="http://schemas.microsoft.com/office/drawing/2014/main" id="{CBC0C4CA-E13F-460B-A188-81482902B701}"/>
              </a:ext>
            </a:extLst>
          </p:cNvPr>
          <p:cNvSpPr>
            <a:spLocks noGrp="1"/>
          </p:cNvSpPr>
          <p:nvPr>
            <p:ph sz="quarter" idx="13" hasCustomPrompt="1"/>
          </p:nvPr>
        </p:nvSpPr>
        <p:spPr>
          <a:xfrm>
            <a:off x="360000" y="2376000"/>
            <a:ext cx="17604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9">
            <a:extLst>
              <a:ext uri="{FF2B5EF4-FFF2-40B4-BE49-F238E27FC236}">
                <a16:creationId xmlns:a16="http://schemas.microsoft.com/office/drawing/2014/main" id="{E105AA54-6669-4974-B1E8-3E58001D876E}"/>
              </a:ext>
            </a:extLst>
          </p:cNvPr>
          <p:cNvSpPr>
            <a:spLocks noGrp="1"/>
          </p:cNvSpPr>
          <p:nvPr>
            <p:ph type="body" sz="quarter" idx="14" hasCustomPrompt="1"/>
          </p:nvPr>
        </p:nvSpPr>
        <p:spPr>
          <a:xfrm>
            <a:off x="2301295" y="1708149"/>
            <a:ext cx="1760400" cy="604800"/>
          </a:xfrm>
        </p:spPr>
        <p:txBody>
          <a:bodyPr/>
          <a:lstStyle>
            <a:lvl1pPr>
              <a:defRPr b="1"/>
            </a:lvl1pPr>
          </a:lstStyle>
          <a:p>
            <a:pPr lvl="0"/>
            <a:r>
              <a:rPr lang="en-US" dirty="0"/>
              <a:t>Click to add text</a:t>
            </a:r>
            <a:endParaRPr lang="en-GB" dirty="0"/>
          </a:p>
        </p:txBody>
      </p:sp>
      <p:sp>
        <p:nvSpPr>
          <p:cNvPr id="12" name="Content Placeholder 11">
            <a:extLst>
              <a:ext uri="{FF2B5EF4-FFF2-40B4-BE49-F238E27FC236}">
                <a16:creationId xmlns:a16="http://schemas.microsoft.com/office/drawing/2014/main" id="{D2A0DDBF-A8B7-4F77-B8D5-E6CF8FB015AE}"/>
              </a:ext>
            </a:extLst>
          </p:cNvPr>
          <p:cNvSpPr>
            <a:spLocks noGrp="1"/>
          </p:cNvSpPr>
          <p:nvPr>
            <p:ph sz="quarter" idx="15" hasCustomPrompt="1"/>
          </p:nvPr>
        </p:nvSpPr>
        <p:spPr>
          <a:xfrm>
            <a:off x="2301295" y="2376000"/>
            <a:ext cx="17604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ext Placeholder 13">
            <a:extLst>
              <a:ext uri="{FF2B5EF4-FFF2-40B4-BE49-F238E27FC236}">
                <a16:creationId xmlns:a16="http://schemas.microsoft.com/office/drawing/2014/main" id="{E793D7A9-75C8-4028-9CA8-F07E93F82E4E}"/>
              </a:ext>
            </a:extLst>
          </p:cNvPr>
          <p:cNvSpPr>
            <a:spLocks noGrp="1"/>
          </p:cNvSpPr>
          <p:nvPr>
            <p:ph type="body" sz="quarter" idx="16" hasCustomPrompt="1"/>
          </p:nvPr>
        </p:nvSpPr>
        <p:spPr>
          <a:xfrm>
            <a:off x="4240800" y="1708150"/>
            <a:ext cx="1760400" cy="604800"/>
          </a:xfrm>
        </p:spPr>
        <p:txBody>
          <a:bodyPr/>
          <a:lstStyle>
            <a:lvl1pPr>
              <a:defRPr b="1"/>
            </a:lvl1pPr>
          </a:lstStyle>
          <a:p>
            <a:pPr lvl="0"/>
            <a:r>
              <a:rPr lang="en-US" dirty="0"/>
              <a:t>Click to add text</a:t>
            </a:r>
            <a:endParaRPr lang="en-GB" dirty="0"/>
          </a:p>
        </p:txBody>
      </p:sp>
      <p:sp>
        <p:nvSpPr>
          <p:cNvPr id="16" name="Content Placeholder 15">
            <a:extLst>
              <a:ext uri="{FF2B5EF4-FFF2-40B4-BE49-F238E27FC236}">
                <a16:creationId xmlns:a16="http://schemas.microsoft.com/office/drawing/2014/main" id="{9B5E2A26-6C2A-419D-B4DC-291BA85B0C8A}"/>
              </a:ext>
            </a:extLst>
          </p:cNvPr>
          <p:cNvSpPr>
            <a:spLocks noGrp="1"/>
          </p:cNvSpPr>
          <p:nvPr>
            <p:ph sz="quarter" idx="17" hasCustomPrompt="1"/>
          </p:nvPr>
        </p:nvSpPr>
        <p:spPr>
          <a:xfrm>
            <a:off x="4240800" y="2376000"/>
            <a:ext cx="17604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8" name="Text Placeholder 17">
            <a:extLst>
              <a:ext uri="{FF2B5EF4-FFF2-40B4-BE49-F238E27FC236}">
                <a16:creationId xmlns:a16="http://schemas.microsoft.com/office/drawing/2014/main" id="{3DE92C5F-EFFE-48BF-93E1-CC78EFCD2947}"/>
              </a:ext>
            </a:extLst>
          </p:cNvPr>
          <p:cNvSpPr>
            <a:spLocks noGrp="1"/>
          </p:cNvSpPr>
          <p:nvPr>
            <p:ph type="body" sz="quarter" idx="18" hasCustomPrompt="1"/>
          </p:nvPr>
        </p:nvSpPr>
        <p:spPr>
          <a:xfrm>
            <a:off x="6183885" y="1708149"/>
            <a:ext cx="1760400" cy="604800"/>
          </a:xfrm>
        </p:spPr>
        <p:txBody>
          <a:bodyPr/>
          <a:lstStyle>
            <a:lvl1pPr>
              <a:defRPr b="1"/>
            </a:lvl1pPr>
          </a:lstStyle>
          <a:p>
            <a:pPr lvl="0"/>
            <a:r>
              <a:rPr lang="en-US" dirty="0"/>
              <a:t>Click to add text</a:t>
            </a:r>
            <a:endParaRPr lang="en-GB" dirty="0"/>
          </a:p>
        </p:txBody>
      </p:sp>
      <p:sp>
        <p:nvSpPr>
          <p:cNvPr id="20" name="Content Placeholder 19">
            <a:extLst>
              <a:ext uri="{FF2B5EF4-FFF2-40B4-BE49-F238E27FC236}">
                <a16:creationId xmlns:a16="http://schemas.microsoft.com/office/drawing/2014/main" id="{3DA85A52-F7FD-4298-9AE5-CB80F4E3C640}"/>
              </a:ext>
            </a:extLst>
          </p:cNvPr>
          <p:cNvSpPr>
            <a:spLocks noGrp="1"/>
          </p:cNvSpPr>
          <p:nvPr>
            <p:ph sz="quarter" idx="19" hasCustomPrompt="1"/>
          </p:nvPr>
        </p:nvSpPr>
        <p:spPr>
          <a:xfrm>
            <a:off x="6183885" y="2376000"/>
            <a:ext cx="17604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2" name="Text Placeholder 21">
            <a:extLst>
              <a:ext uri="{FF2B5EF4-FFF2-40B4-BE49-F238E27FC236}">
                <a16:creationId xmlns:a16="http://schemas.microsoft.com/office/drawing/2014/main" id="{44E88849-5449-4627-813B-31B40F08F009}"/>
              </a:ext>
            </a:extLst>
          </p:cNvPr>
          <p:cNvSpPr>
            <a:spLocks noGrp="1"/>
          </p:cNvSpPr>
          <p:nvPr>
            <p:ph type="body" sz="quarter" idx="20" hasCustomPrompt="1"/>
          </p:nvPr>
        </p:nvSpPr>
        <p:spPr>
          <a:xfrm>
            <a:off x="8125180" y="1708150"/>
            <a:ext cx="1760400" cy="604800"/>
          </a:xfrm>
        </p:spPr>
        <p:txBody>
          <a:bodyPr/>
          <a:lstStyle>
            <a:lvl1pPr>
              <a:defRPr b="1"/>
            </a:lvl1pPr>
          </a:lstStyle>
          <a:p>
            <a:pPr lvl="0"/>
            <a:r>
              <a:rPr lang="en-US" dirty="0"/>
              <a:t>Click to add text</a:t>
            </a:r>
            <a:endParaRPr lang="en-GB" dirty="0"/>
          </a:p>
        </p:txBody>
      </p:sp>
      <p:sp>
        <p:nvSpPr>
          <p:cNvPr id="24" name="Content Placeholder 23">
            <a:extLst>
              <a:ext uri="{FF2B5EF4-FFF2-40B4-BE49-F238E27FC236}">
                <a16:creationId xmlns:a16="http://schemas.microsoft.com/office/drawing/2014/main" id="{9A7FC01F-A245-4C0F-BF24-3AAE6AC55CC4}"/>
              </a:ext>
            </a:extLst>
          </p:cNvPr>
          <p:cNvSpPr>
            <a:spLocks noGrp="1"/>
          </p:cNvSpPr>
          <p:nvPr>
            <p:ph sz="quarter" idx="21" hasCustomPrompt="1"/>
          </p:nvPr>
        </p:nvSpPr>
        <p:spPr>
          <a:xfrm>
            <a:off x="8125180" y="2376000"/>
            <a:ext cx="17604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6" name="Text Placeholder 25">
            <a:extLst>
              <a:ext uri="{FF2B5EF4-FFF2-40B4-BE49-F238E27FC236}">
                <a16:creationId xmlns:a16="http://schemas.microsoft.com/office/drawing/2014/main" id="{5CCD92EA-38A4-44E5-ADF7-78EA3D6DD06D}"/>
              </a:ext>
            </a:extLst>
          </p:cNvPr>
          <p:cNvSpPr>
            <a:spLocks noGrp="1"/>
          </p:cNvSpPr>
          <p:nvPr>
            <p:ph type="body" sz="quarter" idx="22" hasCustomPrompt="1"/>
          </p:nvPr>
        </p:nvSpPr>
        <p:spPr>
          <a:xfrm>
            <a:off x="10066474" y="1708150"/>
            <a:ext cx="1760400" cy="604800"/>
          </a:xfrm>
        </p:spPr>
        <p:txBody>
          <a:bodyPr/>
          <a:lstStyle>
            <a:lvl1pPr>
              <a:defRPr b="1"/>
            </a:lvl1pPr>
          </a:lstStyle>
          <a:p>
            <a:pPr lvl="0"/>
            <a:r>
              <a:rPr lang="en-US" dirty="0"/>
              <a:t>Click to add text</a:t>
            </a:r>
            <a:endParaRPr lang="en-GB" dirty="0"/>
          </a:p>
        </p:txBody>
      </p:sp>
      <p:sp>
        <p:nvSpPr>
          <p:cNvPr id="28" name="Content Placeholder 27">
            <a:extLst>
              <a:ext uri="{FF2B5EF4-FFF2-40B4-BE49-F238E27FC236}">
                <a16:creationId xmlns:a16="http://schemas.microsoft.com/office/drawing/2014/main" id="{8317D903-C6B2-443C-A2F2-E7B672E08E3B}"/>
              </a:ext>
            </a:extLst>
          </p:cNvPr>
          <p:cNvSpPr>
            <a:spLocks noGrp="1"/>
          </p:cNvSpPr>
          <p:nvPr>
            <p:ph sz="quarter" idx="23" hasCustomPrompt="1"/>
          </p:nvPr>
        </p:nvSpPr>
        <p:spPr>
          <a:xfrm>
            <a:off x="10066474" y="2376000"/>
            <a:ext cx="17604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40208902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itle only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98738-2E1C-4407-AE23-FC7C52247775}"/>
              </a:ext>
            </a:extLst>
          </p:cNvPr>
          <p:cNvSpPr>
            <a:spLocks noGrp="1"/>
          </p:cNvSpPr>
          <p:nvPr>
            <p:ph type="title" hasCustomPrompt="1"/>
          </p:nvPr>
        </p:nvSpPr>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38DB932A-F9A4-4379-8F69-FA63BDFA2491}"/>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DC347A58-42BF-4A47-A878-643A5CD2794C}"/>
              </a:ext>
            </a:extLst>
          </p:cNvPr>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3095024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black)">
    <p:bg>
      <p:bgPr>
        <a:solidFill>
          <a:srgbClr val="000000"/>
        </a:solidFill>
        <a:effectLst/>
      </p:bgPr>
    </p:bg>
    <p:spTree>
      <p:nvGrpSpPr>
        <p:cNvPr id="1" name=""/>
        <p:cNvGrpSpPr/>
        <p:nvPr/>
      </p:nvGrpSpPr>
      <p:grpSpPr>
        <a:xfrm>
          <a:off x="0" y="0"/>
          <a:ext cx="0" cy="0"/>
          <a:chOff x="0" y="0"/>
          <a:chExt cx="0" cy="0"/>
        </a:xfrm>
      </p:grpSpPr>
      <p:sp>
        <p:nvSpPr>
          <p:cNvPr id="6" name="Picture Placeholder 6">
            <a:extLst>
              <a:ext uri="{FF2B5EF4-FFF2-40B4-BE49-F238E27FC236}">
                <a16:creationId xmlns:a16="http://schemas.microsoft.com/office/drawing/2014/main" id="{CC213809-11F2-4FF6-8836-C61FDCCBA32E}"/>
              </a:ext>
            </a:extLst>
          </p:cNvPr>
          <p:cNvSpPr>
            <a:spLocks noGrp="1"/>
          </p:cNvSpPr>
          <p:nvPr>
            <p:ph type="pic" sz="quarter" idx="19"/>
          </p:nvPr>
        </p:nvSpPr>
        <p:spPr>
          <a:xfrm>
            <a:off x="4272000" y="1490400"/>
            <a:ext cx="7920000" cy="4500000"/>
          </a:xfrm>
        </p:spPr>
        <p:txBody>
          <a:bodyPr/>
          <a:lstStyle/>
          <a:p>
            <a:r>
              <a:rPr lang="en-US" dirty="0"/>
              <a:t>Click icon to add picture</a:t>
            </a:r>
            <a:endParaRPr lang="en-GB" dirty="0"/>
          </a:p>
        </p:txBody>
      </p:sp>
      <p:sp>
        <p:nvSpPr>
          <p:cNvPr id="9" name="Title 1">
            <a:extLst>
              <a:ext uri="{FF2B5EF4-FFF2-40B4-BE49-F238E27FC236}">
                <a16:creationId xmlns:a16="http://schemas.microsoft.com/office/drawing/2014/main" id="{F1EB514B-0857-4EBF-B042-2A3E81792E20}"/>
              </a:ext>
            </a:extLst>
          </p:cNvPr>
          <p:cNvSpPr>
            <a:spLocks noGrp="1"/>
          </p:cNvSpPr>
          <p:nvPr>
            <p:ph type="ctrTitle" hasCustomPrompt="1"/>
          </p:nvPr>
        </p:nvSpPr>
        <p:spPr>
          <a:xfrm>
            <a:off x="360000" y="1490400"/>
            <a:ext cx="3520800" cy="1975330"/>
          </a:xfrm>
          <a:prstGeom prst="rect">
            <a:avLst/>
          </a:prstGeom>
        </p:spPr>
        <p:txBody>
          <a:bodyPr anchor="t">
            <a:noAutofit/>
          </a:bodyPr>
          <a:lstStyle>
            <a:lvl1pPr algn="l">
              <a:defRPr sz="3000" b="0">
                <a:solidFill>
                  <a:schemeClr val="bg1"/>
                </a:solidFill>
              </a:defRPr>
            </a:lvl1pPr>
          </a:lstStyle>
          <a:p>
            <a:r>
              <a:rPr lang="en-GB" dirty="0"/>
              <a:t>Click to add title</a:t>
            </a:r>
          </a:p>
        </p:txBody>
      </p:sp>
      <p:sp>
        <p:nvSpPr>
          <p:cNvPr id="10" name="Subtitle 2">
            <a:extLst>
              <a:ext uri="{FF2B5EF4-FFF2-40B4-BE49-F238E27FC236}">
                <a16:creationId xmlns:a16="http://schemas.microsoft.com/office/drawing/2014/main" id="{E8F4C310-09FC-4B27-9FA2-5128CE9C6086}"/>
              </a:ext>
            </a:extLst>
          </p:cNvPr>
          <p:cNvSpPr>
            <a:spLocks noGrp="1"/>
          </p:cNvSpPr>
          <p:nvPr>
            <p:ph type="subTitle" idx="1" hasCustomPrompt="1"/>
          </p:nvPr>
        </p:nvSpPr>
        <p:spPr>
          <a:xfrm>
            <a:off x="360000" y="3708000"/>
            <a:ext cx="3520800" cy="1022713"/>
          </a:xfrm>
          <a:prstGeom prst="rect">
            <a:avLst/>
          </a:prstGeom>
        </p:spPr>
        <p:txBody>
          <a:bodyPr anchor="t">
            <a:noAutofit/>
          </a:bodyPr>
          <a:lstStyle>
            <a:lvl1pPr marL="0" indent="0" algn="l">
              <a:spcBef>
                <a:spcPts val="600"/>
              </a:spcBef>
              <a:buNone/>
              <a:defRPr sz="18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add subtitle</a:t>
            </a:r>
          </a:p>
        </p:txBody>
      </p:sp>
      <p:sp>
        <p:nvSpPr>
          <p:cNvPr id="3" name="Text Placeholder 2">
            <a:extLst>
              <a:ext uri="{FF2B5EF4-FFF2-40B4-BE49-F238E27FC236}">
                <a16:creationId xmlns:a16="http://schemas.microsoft.com/office/drawing/2014/main" id="{198B54B2-17FC-4F44-A549-93DE726BD63E}"/>
              </a:ext>
            </a:extLst>
          </p:cNvPr>
          <p:cNvSpPr>
            <a:spLocks noGrp="1"/>
          </p:cNvSpPr>
          <p:nvPr>
            <p:ph type="body" sz="quarter" idx="20" hasCustomPrompt="1"/>
          </p:nvPr>
        </p:nvSpPr>
        <p:spPr>
          <a:xfrm>
            <a:off x="360000" y="4971600"/>
            <a:ext cx="3519536" cy="1022713"/>
          </a:xfrm>
        </p:spPr>
        <p:txBody>
          <a:bodyPr anchor="b"/>
          <a:lstStyle>
            <a:lvl1pPr>
              <a:spcBef>
                <a:spcPts val="600"/>
              </a:spcBef>
              <a:defRPr sz="1200">
                <a:solidFill>
                  <a:schemeClr val="bg1"/>
                </a:solidFill>
              </a:defRPr>
            </a:lvl1pPr>
          </a:lstStyle>
          <a:p>
            <a:pPr lvl="0"/>
            <a:r>
              <a:rPr lang="en-US" dirty="0"/>
              <a:t>Click to add text </a:t>
            </a:r>
          </a:p>
        </p:txBody>
      </p:sp>
      <p:pic>
        <p:nvPicPr>
          <p:cNvPr id="11" name="Picture 10">
            <a:extLst>
              <a:ext uri="{FF2B5EF4-FFF2-40B4-BE49-F238E27FC236}">
                <a16:creationId xmlns:a16="http://schemas.microsoft.com/office/drawing/2014/main" id="{AB940724-CD0A-4966-9236-B1E83A63E8E9}"/>
              </a:ext>
            </a:extLst>
          </p:cNvPr>
          <p:cNvPicPr>
            <a:picLocks noChangeAspect="1"/>
          </p:cNvPicPr>
          <p:nvPr userDrawn="1"/>
        </p:nvPicPr>
        <p:blipFill>
          <a:blip r:embed="rId3"/>
          <a:stretch>
            <a:fillRect/>
          </a:stretch>
        </p:blipFill>
        <p:spPr>
          <a:xfrm>
            <a:off x="4213475" y="1490401"/>
            <a:ext cx="63612" cy="4500000"/>
          </a:xfrm>
          <a:prstGeom prst="rect">
            <a:avLst/>
          </a:prstGeom>
        </p:spPr>
      </p:pic>
      <p:pic>
        <p:nvPicPr>
          <p:cNvPr id="2" name="Graphic 1">
            <a:extLst>
              <a:ext uri="{FF2B5EF4-FFF2-40B4-BE49-F238E27FC236}">
                <a16:creationId xmlns:a16="http://schemas.microsoft.com/office/drawing/2014/main" id="{B28BB97A-9386-53B0-D230-EED94CF0006F}"/>
              </a:ext>
            </a:extLst>
          </p:cNvPr>
          <p:cNvPicPr>
            <a:picLocks noChangeAspect="1"/>
          </p:cNvPicPr>
          <p:nvPr userDrawn="1">
            <p:custDataLst>
              <p:tags r:id="rId1"/>
            </p:custDataLst>
          </p:nvPr>
        </p:nvPicPr>
        <p:blipFill rotWithShape="1">
          <a:blip r:embed="rId4">
            <a:extLst>
              <a:ext uri="{96DAC541-7B7A-43D3-8B79-37D633B846F1}">
                <asvg:svgBlip xmlns:asvg="http://schemas.microsoft.com/office/drawing/2016/SVG/main" r:embed="rId5"/>
              </a:ext>
            </a:extLst>
          </a:blip>
          <a:srcRect t="11836" b="21555"/>
          <a:stretch/>
        </p:blipFill>
        <p:spPr>
          <a:xfrm>
            <a:off x="360000" y="428625"/>
            <a:ext cx="3337351" cy="349250"/>
          </a:xfrm>
          <a:prstGeom prst="rect">
            <a:avLst/>
          </a:prstGeom>
        </p:spPr>
      </p:pic>
    </p:spTree>
    <p:extLst>
      <p:ext uri="{BB962C8B-B14F-4D97-AF65-F5344CB8AC3E}">
        <p14:creationId xmlns:p14="http://schemas.microsoft.com/office/powerpoint/2010/main" val="14807113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Dashboard export">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D56FF685-0455-410C-BAD6-9C18A6B827C5}"/>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C42994E6-33EF-41B4-9B8F-14CDAEC3A969}"/>
              </a:ext>
            </a:extLst>
          </p:cNvPr>
          <p:cNvSpPr>
            <a:spLocks noGrp="1"/>
          </p:cNvSpPr>
          <p:nvPr>
            <p:ph type="ftr" sz="quarter" idx="11"/>
          </p:nvPr>
        </p:nvSpPr>
        <p:spPr/>
        <p:txBody>
          <a:bodyPr/>
          <a:lstStyle/>
          <a:p>
            <a:endParaRPr lang="en-GB" dirty="0"/>
          </a:p>
        </p:txBody>
      </p:sp>
      <p:sp>
        <p:nvSpPr>
          <p:cNvPr id="6" name="Content Placeholder 5">
            <a:extLst>
              <a:ext uri="{FF2B5EF4-FFF2-40B4-BE49-F238E27FC236}">
                <a16:creationId xmlns:a16="http://schemas.microsoft.com/office/drawing/2014/main" id="{68E51B97-D115-41B0-A593-DB194CD06371}"/>
              </a:ext>
            </a:extLst>
          </p:cNvPr>
          <p:cNvSpPr>
            <a:spLocks noGrp="1"/>
          </p:cNvSpPr>
          <p:nvPr>
            <p:ph sz="quarter" idx="12" hasCustomPrompt="1"/>
          </p:nvPr>
        </p:nvSpPr>
        <p:spPr>
          <a:xfrm>
            <a:off x="360000" y="432000"/>
            <a:ext cx="9536400" cy="5281200"/>
          </a:xfrm>
        </p:spPr>
        <p:txBody>
          <a:bodyPr/>
          <a:lstStyle>
            <a:lvl1pPr>
              <a:defRPr/>
            </a:lvl1pPr>
          </a:lstStyle>
          <a:p>
            <a:pPr lvl="0"/>
            <a:r>
              <a:rPr lang="en-US" dirty="0"/>
              <a:t>Click to add content</a:t>
            </a:r>
          </a:p>
        </p:txBody>
      </p:sp>
      <p:sp>
        <p:nvSpPr>
          <p:cNvPr id="8" name="Text Placeholder 7">
            <a:extLst>
              <a:ext uri="{FF2B5EF4-FFF2-40B4-BE49-F238E27FC236}">
                <a16:creationId xmlns:a16="http://schemas.microsoft.com/office/drawing/2014/main" id="{8956DFF0-F399-4C7B-9862-88E481176C81}"/>
              </a:ext>
            </a:extLst>
          </p:cNvPr>
          <p:cNvSpPr>
            <a:spLocks noGrp="1"/>
          </p:cNvSpPr>
          <p:nvPr>
            <p:ph type="body" sz="quarter" idx="13" hasCustomPrompt="1"/>
          </p:nvPr>
        </p:nvSpPr>
        <p:spPr>
          <a:xfrm>
            <a:off x="10062000" y="432000"/>
            <a:ext cx="1764000" cy="52812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7670442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itle and 1 x content - no sub heading">
    <p:spTree>
      <p:nvGrpSpPr>
        <p:cNvPr id="1" name=""/>
        <p:cNvGrpSpPr/>
        <p:nvPr/>
      </p:nvGrpSpPr>
      <p:grpSpPr>
        <a:xfrm>
          <a:off x="0" y="0"/>
          <a:ext cx="0" cy="0"/>
          <a:chOff x="0" y="0"/>
          <a:chExt cx="0" cy="0"/>
        </a:xfrm>
      </p:grpSpPr>
      <p:sp>
        <p:nvSpPr>
          <p:cNvPr id="7" name="Content Placeholder 2"/>
          <p:cNvSpPr>
            <a:spLocks noGrp="1"/>
          </p:cNvSpPr>
          <p:nvPr>
            <p:ph idx="1" hasCustomPrompt="1"/>
          </p:nvPr>
        </p:nvSpPr>
        <p:spPr>
          <a:xfrm>
            <a:off x="360000" y="1706565"/>
            <a:ext cx="11461585" cy="4006848"/>
          </a:xfrm>
          <a:extLst>
            <a:ext uri="{91240B29-F687-4F45-9708-019B960494DF}">
              <a14:hiddenLine xmlns:a14="http://schemas.microsoft.com/office/drawing/2010/main" w="12700">
                <a:solidFill>
                  <a:srgbClr val="39E9CB"/>
                </a:solidFill>
              </a14:hiddenLine>
            </a:ext>
          </a:extLst>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 name="Title 1"/>
          <p:cNvSpPr>
            <a:spLocks noGrp="1"/>
          </p:cNvSpPr>
          <p:nvPr>
            <p:ph type="title" hasCustomPrompt="1"/>
          </p:nvPr>
        </p:nvSpPr>
        <p:spPr>
          <a:xfrm>
            <a:off x="357718" y="288925"/>
            <a:ext cx="11469281" cy="416570"/>
          </a:xfrm>
          <a:extLst>
            <a:ext uri="{91240B29-F687-4F45-9708-019B960494DF}">
              <a14:hiddenLine xmlns:a14="http://schemas.microsoft.com/office/drawing/2010/main" w="12700">
                <a:solidFill>
                  <a:srgbClr val="BF23E7"/>
                </a:solidFill>
              </a14:hiddenLine>
            </a:ext>
          </a:extLst>
        </p:spPr>
        <p:txBody>
          <a:bodyPr>
            <a:noAutofit/>
          </a:bodyPr>
          <a:lstStyle>
            <a:lvl1pPr>
              <a:defRPr>
                <a:solidFill>
                  <a:schemeClr val="tx1"/>
                </a:solidFill>
              </a:defRPr>
            </a:lvl1pPr>
          </a:lstStyle>
          <a:p>
            <a:r>
              <a:rPr lang="en-GB"/>
              <a:t>Click to edit master title style</a:t>
            </a:r>
          </a:p>
        </p:txBody>
      </p:sp>
      <p:sp>
        <p:nvSpPr>
          <p:cNvPr id="15" name="Slide Number Placeholder 5"/>
          <p:cNvSpPr>
            <a:spLocks noGrp="1"/>
          </p:cNvSpPr>
          <p:nvPr>
            <p:ph type="sldNum" sz="quarter" idx="4"/>
          </p:nvPr>
        </p:nvSpPr>
        <p:spPr>
          <a:xfrm>
            <a:off x="10856913" y="6399213"/>
            <a:ext cx="969963" cy="182562"/>
          </a:xfrm>
          <a:prstGeom prst="rect">
            <a:avLst/>
          </a:prstGeom>
          <a:extLst>
            <a:ext uri="{91240B29-F687-4F45-9708-019B960494DF}">
              <a14:hiddenLine xmlns:a14="http://schemas.microsoft.com/office/drawing/2010/main" w="12700">
                <a:solidFill>
                  <a:srgbClr val="423CA2"/>
                </a:solidFill>
              </a14:hiddenLine>
            </a:ext>
          </a:extLst>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
        <p:nvSpPr>
          <p:cNvPr id="13" name="Text Placeholder 17"/>
          <p:cNvSpPr>
            <a:spLocks noGrp="1"/>
          </p:cNvSpPr>
          <p:nvPr>
            <p:ph type="body" sz="quarter" idx="19" hasCustomPrompt="1"/>
          </p:nvPr>
        </p:nvSpPr>
        <p:spPr>
          <a:xfrm>
            <a:off x="6096000" y="6399213"/>
            <a:ext cx="4696800" cy="182562"/>
          </a:xfrm>
          <a:extLst>
            <a:ext uri="{91240B29-F687-4F45-9708-019B960494DF}">
              <a14:hiddenLine xmlns:a14="http://schemas.microsoft.com/office/drawing/2010/main" w="12700">
                <a:solidFill>
                  <a:srgbClr val="0A3A30"/>
                </a:solidFill>
              </a14:hiddenLine>
            </a:ext>
          </a:extLst>
        </p:spPr>
        <p:txBody>
          <a:bodyPr anchor="ctr">
            <a:noAutofit/>
          </a:bodyPr>
          <a:lstStyle>
            <a:lvl1pPr>
              <a:defRPr sz="800">
                <a:solidFill>
                  <a:schemeClr val="tx1"/>
                </a:solidFill>
              </a:defRPr>
            </a:lvl1pPr>
          </a:lstStyle>
          <a:p>
            <a:pPr lvl="0"/>
            <a:r>
              <a:rPr lang="en-US"/>
              <a:t>Click to add footer text</a:t>
            </a:r>
          </a:p>
        </p:txBody>
      </p:sp>
    </p:spTree>
    <p:extLst>
      <p:ext uri="{BB962C8B-B14F-4D97-AF65-F5344CB8AC3E}">
        <p14:creationId xmlns:p14="http://schemas.microsoft.com/office/powerpoint/2010/main" val="3902945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itle and 2 x content - no sub heading">
    <p:spTree>
      <p:nvGrpSpPr>
        <p:cNvPr id="1" name=""/>
        <p:cNvGrpSpPr/>
        <p:nvPr/>
      </p:nvGrpSpPr>
      <p:grpSpPr>
        <a:xfrm>
          <a:off x="0" y="0"/>
          <a:ext cx="0" cy="0"/>
          <a:chOff x="0" y="0"/>
          <a:chExt cx="0" cy="0"/>
        </a:xfrm>
      </p:grpSpPr>
      <p:sp>
        <p:nvSpPr>
          <p:cNvPr id="8" name="Content Placeholder 2"/>
          <p:cNvSpPr>
            <a:spLocks noGrp="1"/>
          </p:cNvSpPr>
          <p:nvPr>
            <p:ph idx="1" hasCustomPrompt="1"/>
          </p:nvPr>
        </p:nvSpPr>
        <p:spPr>
          <a:xfrm>
            <a:off x="360000" y="1706565"/>
            <a:ext cx="5625600" cy="4006800"/>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 name="Content Placeholder 35"/>
          <p:cNvSpPr>
            <a:spLocks noGrp="1"/>
          </p:cNvSpPr>
          <p:nvPr>
            <p:ph sz="quarter" idx="14" hasCustomPrompt="1"/>
          </p:nvPr>
        </p:nvSpPr>
        <p:spPr>
          <a:xfrm>
            <a:off x="6191575" y="1706563"/>
            <a:ext cx="5625600" cy="4006800"/>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1" name="Title 1"/>
          <p:cNvSpPr>
            <a:spLocks noGrp="1"/>
          </p:cNvSpPr>
          <p:nvPr>
            <p:ph type="title" hasCustomPrompt="1"/>
          </p:nvPr>
        </p:nvSpPr>
        <p:spPr>
          <a:xfrm>
            <a:off x="357718" y="288925"/>
            <a:ext cx="11469281" cy="416570"/>
          </a:xfrm>
        </p:spPr>
        <p:txBody>
          <a:bodyPr>
            <a:noAutofit/>
          </a:bodyPr>
          <a:lstStyle>
            <a:lvl1pPr>
              <a:defRPr>
                <a:solidFill>
                  <a:schemeClr val="tx1"/>
                </a:solidFill>
              </a:defRPr>
            </a:lvl1pPr>
          </a:lstStyle>
          <a:p>
            <a:r>
              <a:rPr lang="en-GB"/>
              <a:t>Click to edit master title style</a:t>
            </a:r>
          </a:p>
        </p:txBody>
      </p:sp>
      <p:sp>
        <p:nvSpPr>
          <p:cNvPr id="16" name="Slide Number Placeholder 5"/>
          <p:cNvSpPr>
            <a:spLocks noGrp="1"/>
          </p:cNvSpPr>
          <p:nvPr>
            <p:ph type="sldNum" sz="quarter" idx="4"/>
          </p:nvPr>
        </p:nvSpPr>
        <p:spPr>
          <a:xfrm>
            <a:off x="10856913" y="6399213"/>
            <a:ext cx="969963" cy="182562"/>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
        <p:nvSpPr>
          <p:cNvPr id="12" name="Text Placeholder 17"/>
          <p:cNvSpPr>
            <a:spLocks noGrp="1"/>
          </p:cNvSpPr>
          <p:nvPr>
            <p:ph type="body" sz="quarter" idx="19" hasCustomPrompt="1"/>
          </p:nvPr>
        </p:nvSpPr>
        <p:spPr>
          <a:xfrm>
            <a:off x="6096000" y="6399213"/>
            <a:ext cx="4696800" cy="182562"/>
          </a:xfrm>
        </p:spPr>
        <p:txBody>
          <a:bodyPr anchor="ctr">
            <a:noAutofit/>
          </a:bodyPr>
          <a:lstStyle>
            <a:lvl1pPr>
              <a:defRPr sz="800">
                <a:solidFill>
                  <a:schemeClr val="tx1"/>
                </a:solidFill>
              </a:defRPr>
            </a:lvl1pPr>
          </a:lstStyle>
          <a:p>
            <a:pPr lvl="0"/>
            <a:r>
              <a:rPr lang="en-US"/>
              <a:t>Click to add footer text</a:t>
            </a:r>
          </a:p>
        </p:txBody>
      </p:sp>
    </p:spTree>
    <p:extLst>
      <p:ext uri="{BB962C8B-B14F-4D97-AF65-F5344CB8AC3E}">
        <p14:creationId xmlns:p14="http://schemas.microsoft.com/office/powerpoint/2010/main" val="1444792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itle and 3 x content - no sub heading">
    <p:spTree>
      <p:nvGrpSpPr>
        <p:cNvPr id="1" name=""/>
        <p:cNvGrpSpPr/>
        <p:nvPr/>
      </p:nvGrpSpPr>
      <p:grpSpPr>
        <a:xfrm>
          <a:off x="0" y="0"/>
          <a:ext cx="0" cy="0"/>
          <a:chOff x="0" y="0"/>
          <a:chExt cx="0" cy="0"/>
        </a:xfrm>
      </p:grpSpPr>
      <p:sp>
        <p:nvSpPr>
          <p:cNvPr id="9" name="Content Placeholder 2"/>
          <p:cNvSpPr>
            <a:spLocks noGrp="1"/>
          </p:cNvSpPr>
          <p:nvPr>
            <p:ph idx="1" hasCustomPrompt="1"/>
          </p:nvPr>
        </p:nvSpPr>
        <p:spPr>
          <a:xfrm>
            <a:off x="359999" y="1706563"/>
            <a:ext cx="3681600" cy="4006850"/>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 name="Content Placeholder 2"/>
          <p:cNvSpPr>
            <a:spLocks noGrp="1"/>
          </p:cNvSpPr>
          <p:nvPr>
            <p:ph idx="14" hasCustomPrompt="1"/>
          </p:nvPr>
        </p:nvSpPr>
        <p:spPr>
          <a:xfrm>
            <a:off x="4251327" y="1706563"/>
            <a:ext cx="3681600" cy="4006850"/>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1" name="Content Placeholder 2"/>
          <p:cNvSpPr>
            <a:spLocks noGrp="1"/>
          </p:cNvSpPr>
          <p:nvPr>
            <p:ph idx="15" hasCustomPrompt="1"/>
          </p:nvPr>
        </p:nvSpPr>
        <p:spPr>
          <a:xfrm>
            <a:off x="8142653" y="1706563"/>
            <a:ext cx="3681600" cy="4006850"/>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6" name="Title 1"/>
          <p:cNvSpPr>
            <a:spLocks noGrp="1"/>
          </p:cNvSpPr>
          <p:nvPr>
            <p:ph type="title" hasCustomPrompt="1"/>
          </p:nvPr>
        </p:nvSpPr>
        <p:spPr>
          <a:xfrm>
            <a:off x="357718" y="288925"/>
            <a:ext cx="11469281" cy="416570"/>
          </a:xfrm>
        </p:spPr>
        <p:txBody>
          <a:bodyPr>
            <a:noAutofit/>
          </a:bodyPr>
          <a:lstStyle>
            <a:lvl1pPr>
              <a:defRPr>
                <a:solidFill>
                  <a:schemeClr val="tx1"/>
                </a:solidFill>
              </a:defRPr>
            </a:lvl1pPr>
          </a:lstStyle>
          <a:p>
            <a:r>
              <a:rPr lang="en-GB"/>
              <a:t>Click to edit master title style</a:t>
            </a:r>
          </a:p>
        </p:txBody>
      </p:sp>
      <p:sp>
        <p:nvSpPr>
          <p:cNvPr id="18" name="Text Placeholder 17"/>
          <p:cNvSpPr>
            <a:spLocks noGrp="1"/>
          </p:cNvSpPr>
          <p:nvPr>
            <p:ph type="body" sz="quarter" idx="19" hasCustomPrompt="1"/>
          </p:nvPr>
        </p:nvSpPr>
        <p:spPr>
          <a:xfrm>
            <a:off x="6096000" y="6399213"/>
            <a:ext cx="4696800" cy="182562"/>
          </a:xfrm>
        </p:spPr>
        <p:txBody>
          <a:bodyPr anchor="ctr">
            <a:noAutofit/>
          </a:bodyPr>
          <a:lstStyle>
            <a:lvl1pPr>
              <a:defRPr sz="800">
                <a:solidFill>
                  <a:schemeClr val="tx1"/>
                </a:solidFill>
              </a:defRPr>
            </a:lvl1pPr>
          </a:lstStyle>
          <a:p>
            <a:pPr lvl="0"/>
            <a:r>
              <a:rPr lang="en-US"/>
              <a:t>Click to add footer text</a:t>
            </a:r>
          </a:p>
        </p:txBody>
      </p:sp>
      <p:sp>
        <p:nvSpPr>
          <p:cNvPr id="19" name="Slide Number Placeholder 5"/>
          <p:cNvSpPr>
            <a:spLocks noGrp="1"/>
          </p:cNvSpPr>
          <p:nvPr>
            <p:ph type="sldNum" sz="quarter" idx="4"/>
          </p:nvPr>
        </p:nvSpPr>
        <p:spPr>
          <a:xfrm>
            <a:off x="10856913" y="6399213"/>
            <a:ext cx="969963" cy="182562"/>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Tree>
    <p:extLst>
      <p:ext uri="{BB962C8B-B14F-4D97-AF65-F5344CB8AC3E}">
        <p14:creationId xmlns:p14="http://schemas.microsoft.com/office/powerpoint/2010/main" val="3082250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itle and 4 x content - no sub heading">
    <p:spTree>
      <p:nvGrpSpPr>
        <p:cNvPr id="1" name=""/>
        <p:cNvGrpSpPr/>
        <p:nvPr/>
      </p:nvGrpSpPr>
      <p:grpSpPr>
        <a:xfrm>
          <a:off x="0" y="0"/>
          <a:ext cx="0" cy="0"/>
          <a:chOff x="0" y="0"/>
          <a:chExt cx="0" cy="0"/>
        </a:xfrm>
      </p:grpSpPr>
      <p:sp>
        <p:nvSpPr>
          <p:cNvPr id="10" name="Content Placeholder 2"/>
          <p:cNvSpPr>
            <a:spLocks noGrp="1"/>
          </p:cNvSpPr>
          <p:nvPr>
            <p:ph idx="1" hasCustomPrompt="1"/>
          </p:nvPr>
        </p:nvSpPr>
        <p:spPr>
          <a:xfrm>
            <a:off x="359999" y="1706563"/>
            <a:ext cx="2714400" cy="4006850"/>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1" name="Content Placeholder 2"/>
          <p:cNvSpPr>
            <a:spLocks noGrp="1"/>
          </p:cNvSpPr>
          <p:nvPr>
            <p:ph idx="14" hasCustomPrompt="1"/>
          </p:nvPr>
        </p:nvSpPr>
        <p:spPr>
          <a:xfrm>
            <a:off x="3275192" y="1706563"/>
            <a:ext cx="2714400" cy="4006850"/>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3" name="Content Placeholder 2"/>
          <p:cNvSpPr>
            <a:spLocks noGrp="1"/>
          </p:cNvSpPr>
          <p:nvPr>
            <p:ph idx="15" hasCustomPrompt="1"/>
          </p:nvPr>
        </p:nvSpPr>
        <p:spPr>
          <a:xfrm>
            <a:off x="6190385" y="1706563"/>
            <a:ext cx="2714400" cy="4006850"/>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8" name="Content Placeholder 2"/>
          <p:cNvSpPr>
            <a:spLocks noGrp="1"/>
          </p:cNvSpPr>
          <p:nvPr>
            <p:ph idx="16" hasCustomPrompt="1"/>
          </p:nvPr>
        </p:nvSpPr>
        <p:spPr>
          <a:xfrm>
            <a:off x="9105580" y="1706563"/>
            <a:ext cx="2714400" cy="4006850"/>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9" name="Title 1"/>
          <p:cNvSpPr>
            <a:spLocks noGrp="1"/>
          </p:cNvSpPr>
          <p:nvPr>
            <p:ph type="title" hasCustomPrompt="1"/>
          </p:nvPr>
        </p:nvSpPr>
        <p:spPr>
          <a:xfrm>
            <a:off x="357718" y="288925"/>
            <a:ext cx="11469281" cy="416570"/>
          </a:xfrm>
        </p:spPr>
        <p:txBody>
          <a:bodyPr>
            <a:noAutofit/>
          </a:bodyPr>
          <a:lstStyle>
            <a:lvl1pPr>
              <a:defRPr>
                <a:solidFill>
                  <a:schemeClr val="tx1"/>
                </a:solidFill>
              </a:defRPr>
            </a:lvl1pPr>
          </a:lstStyle>
          <a:p>
            <a:r>
              <a:rPr lang="en-GB"/>
              <a:t>Click to edit master title style</a:t>
            </a:r>
          </a:p>
        </p:txBody>
      </p:sp>
      <p:sp>
        <p:nvSpPr>
          <p:cNvPr id="21" name="Text Placeholder 17"/>
          <p:cNvSpPr>
            <a:spLocks noGrp="1"/>
          </p:cNvSpPr>
          <p:nvPr>
            <p:ph type="body" sz="quarter" idx="20" hasCustomPrompt="1"/>
          </p:nvPr>
        </p:nvSpPr>
        <p:spPr>
          <a:xfrm>
            <a:off x="6096000" y="6399213"/>
            <a:ext cx="4696800" cy="182562"/>
          </a:xfrm>
        </p:spPr>
        <p:txBody>
          <a:bodyPr anchor="ctr">
            <a:noAutofit/>
          </a:bodyPr>
          <a:lstStyle>
            <a:lvl1pPr>
              <a:defRPr sz="800">
                <a:solidFill>
                  <a:schemeClr val="tx1"/>
                </a:solidFill>
              </a:defRPr>
            </a:lvl1pPr>
          </a:lstStyle>
          <a:p>
            <a:pPr lvl="0"/>
            <a:r>
              <a:rPr lang="en-US"/>
              <a:t>Click to add footer text</a:t>
            </a:r>
          </a:p>
        </p:txBody>
      </p:sp>
      <p:sp>
        <p:nvSpPr>
          <p:cNvPr id="22" name="Slide Number Placeholder 5"/>
          <p:cNvSpPr>
            <a:spLocks noGrp="1"/>
          </p:cNvSpPr>
          <p:nvPr>
            <p:ph type="sldNum" sz="quarter" idx="4"/>
          </p:nvPr>
        </p:nvSpPr>
        <p:spPr>
          <a:xfrm>
            <a:off x="10856913" y="6399213"/>
            <a:ext cx="969963" cy="182562"/>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Tree>
    <p:extLst>
      <p:ext uri="{BB962C8B-B14F-4D97-AF65-F5344CB8AC3E}">
        <p14:creationId xmlns:p14="http://schemas.microsoft.com/office/powerpoint/2010/main" val="35861968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itle only - no sub headin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357718" y="288925"/>
            <a:ext cx="11469281" cy="416570"/>
          </a:xfrm>
        </p:spPr>
        <p:txBody>
          <a:bodyPr>
            <a:noAutofit/>
          </a:bodyPr>
          <a:lstStyle>
            <a:lvl1pPr>
              <a:defRPr>
                <a:solidFill>
                  <a:schemeClr val="tx1"/>
                </a:solidFill>
              </a:defRPr>
            </a:lvl1pPr>
          </a:lstStyle>
          <a:p>
            <a:r>
              <a:rPr lang="en-GB"/>
              <a:t>Click to edit master title style</a:t>
            </a:r>
          </a:p>
        </p:txBody>
      </p:sp>
      <p:sp>
        <p:nvSpPr>
          <p:cNvPr id="11" name="Slide Number Placeholder 5"/>
          <p:cNvSpPr>
            <a:spLocks noGrp="1"/>
          </p:cNvSpPr>
          <p:nvPr>
            <p:ph type="sldNum" sz="quarter" idx="4"/>
          </p:nvPr>
        </p:nvSpPr>
        <p:spPr>
          <a:xfrm>
            <a:off x="10856913" y="6399213"/>
            <a:ext cx="969963" cy="182562"/>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
        <p:nvSpPr>
          <p:cNvPr id="9" name="Text Placeholder 17"/>
          <p:cNvSpPr>
            <a:spLocks noGrp="1"/>
          </p:cNvSpPr>
          <p:nvPr>
            <p:ph type="body" sz="quarter" idx="19" hasCustomPrompt="1"/>
          </p:nvPr>
        </p:nvSpPr>
        <p:spPr>
          <a:xfrm>
            <a:off x="6096000" y="6399213"/>
            <a:ext cx="4696800" cy="182562"/>
          </a:xfrm>
        </p:spPr>
        <p:txBody>
          <a:bodyPr anchor="ctr">
            <a:noAutofit/>
          </a:bodyPr>
          <a:lstStyle>
            <a:lvl1pPr>
              <a:defRPr sz="800">
                <a:solidFill>
                  <a:schemeClr val="tx1"/>
                </a:solidFill>
              </a:defRPr>
            </a:lvl1pPr>
          </a:lstStyle>
          <a:p>
            <a:pPr lvl="0"/>
            <a:r>
              <a:rPr lang="en-US"/>
              <a:t>Click to add footer text</a:t>
            </a:r>
          </a:p>
        </p:txBody>
      </p:sp>
    </p:spTree>
    <p:extLst>
      <p:ext uri="{BB962C8B-B14F-4D97-AF65-F5344CB8AC3E}">
        <p14:creationId xmlns:p14="http://schemas.microsoft.com/office/powerpoint/2010/main" val="3997206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Title slide 1 (whit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67200" y="1138238"/>
            <a:ext cx="4665663" cy="1787237"/>
          </a:xfrm>
          <a:prstGeom prst="rect">
            <a:avLst/>
          </a:prstGeom>
        </p:spPr>
        <p:txBody>
          <a:bodyPr anchor="b">
            <a:noAutofit/>
          </a:bodyPr>
          <a:lstStyle>
            <a:lvl1pPr algn="l">
              <a:defRPr sz="2400" b="1">
                <a:solidFill>
                  <a:schemeClr val="tx1"/>
                </a:solidFill>
              </a:defRPr>
            </a:lvl1pPr>
          </a:lstStyle>
          <a:p>
            <a:r>
              <a:rPr lang="en-GB" dirty="0"/>
              <a:t>Click to edit master title style</a:t>
            </a:r>
          </a:p>
        </p:txBody>
      </p:sp>
      <p:sp>
        <p:nvSpPr>
          <p:cNvPr id="3" name="Subtitle 2"/>
          <p:cNvSpPr>
            <a:spLocks noGrp="1"/>
          </p:cNvSpPr>
          <p:nvPr>
            <p:ph type="subTitle" idx="1" hasCustomPrompt="1"/>
          </p:nvPr>
        </p:nvSpPr>
        <p:spPr>
          <a:xfrm>
            <a:off x="367200" y="3146902"/>
            <a:ext cx="4665663" cy="1882298"/>
          </a:xfrm>
          <a:prstGeom prst="rect">
            <a:avLst/>
          </a:prstGeom>
        </p:spPr>
        <p:txBody>
          <a:bodyPr anchor="t">
            <a:noAutofit/>
          </a:bodyPr>
          <a:lstStyle>
            <a:lvl1pPr marL="0" indent="0" algn="l">
              <a:spcBef>
                <a:spcPts val="600"/>
              </a:spcBef>
              <a:buNone/>
              <a:defRPr sz="2200" b="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7200" y="457201"/>
            <a:ext cx="2567641" cy="493777"/>
          </a:xfrm>
          <a:prstGeom prst="rect">
            <a:avLst/>
          </a:prstGeom>
        </p:spPr>
      </p:pic>
    </p:spTree>
    <p:extLst>
      <p:ext uri="{BB962C8B-B14F-4D97-AF65-F5344CB8AC3E}">
        <p14:creationId xmlns:p14="http://schemas.microsoft.com/office/powerpoint/2010/main" val="1833879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Title slide 2 (white)">
    <p:bg>
      <p:bgPr>
        <a:solidFill>
          <a:schemeClr val="bg1"/>
        </a:solidFill>
        <a:effectLst/>
      </p:bgPr>
    </p:bg>
    <p:spTree>
      <p:nvGrpSpPr>
        <p:cNvPr id="1" name=""/>
        <p:cNvGrpSpPr/>
        <p:nvPr/>
      </p:nvGrpSpPr>
      <p:grpSpPr>
        <a:xfrm>
          <a:off x="0" y="0"/>
          <a:ext cx="0" cy="0"/>
          <a:chOff x="0" y="0"/>
          <a:chExt cx="0" cy="0"/>
        </a:xfrm>
      </p:grpSpPr>
      <p:sp>
        <p:nvSpPr>
          <p:cNvPr id="32" name="Picture Placeholder 31"/>
          <p:cNvSpPr>
            <a:spLocks noGrp="1"/>
          </p:cNvSpPr>
          <p:nvPr>
            <p:ph type="pic" sz="quarter" idx="13"/>
          </p:nvPr>
        </p:nvSpPr>
        <p:spPr>
          <a:xfrm>
            <a:off x="-6650" y="857"/>
            <a:ext cx="12200176" cy="6857143"/>
          </a:xfrm>
          <a:prstGeom prst="rect">
            <a:avLst/>
          </a:prstGeom>
        </p:spPr>
        <p:txBody>
          <a:bodyPr anchor="ctr"/>
          <a:lstStyle>
            <a:lvl1pPr algn="ctr">
              <a:defRPr>
                <a:solidFill>
                  <a:schemeClr val="tx1"/>
                </a:solidFill>
              </a:defRPr>
            </a:lvl1pPr>
          </a:lstStyle>
          <a:p>
            <a:r>
              <a:rPr lang="en-US" dirty="0"/>
              <a:t>Click icon to add picture</a:t>
            </a:r>
            <a:endParaRPr lang="en-GB" dirty="0"/>
          </a:p>
        </p:txBody>
      </p:sp>
      <p:sp>
        <p:nvSpPr>
          <p:cNvPr id="2" name="Title 1"/>
          <p:cNvSpPr>
            <a:spLocks noGrp="1"/>
          </p:cNvSpPr>
          <p:nvPr>
            <p:ph type="ctrTitle" hasCustomPrompt="1"/>
          </p:nvPr>
        </p:nvSpPr>
        <p:spPr>
          <a:xfrm>
            <a:off x="360000" y="3846097"/>
            <a:ext cx="11466875" cy="1143000"/>
          </a:xfrm>
          <a:prstGeom prst="rect">
            <a:avLst/>
          </a:prstGeom>
        </p:spPr>
        <p:txBody>
          <a:bodyPr anchor="b">
            <a:noAutofit/>
          </a:bodyPr>
          <a:lstStyle>
            <a:lvl1pPr algn="l">
              <a:defRPr sz="2400" b="1">
                <a:solidFill>
                  <a:schemeClr val="tx1"/>
                </a:solidFill>
              </a:defRPr>
            </a:lvl1pPr>
          </a:lstStyle>
          <a:p>
            <a:r>
              <a:rPr lang="en-GB" dirty="0"/>
              <a:t>Click to edit master title style</a:t>
            </a:r>
          </a:p>
        </p:txBody>
      </p:sp>
      <p:sp>
        <p:nvSpPr>
          <p:cNvPr id="3" name="Subtitle 2"/>
          <p:cNvSpPr>
            <a:spLocks noGrp="1"/>
          </p:cNvSpPr>
          <p:nvPr>
            <p:ph type="subTitle" idx="1" hasCustomPrompt="1"/>
          </p:nvPr>
        </p:nvSpPr>
        <p:spPr>
          <a:xfrm>
            <a:off x="360000" y="4989097"/>
            <a:ext cx="11466875" cy="1125748"/>
          </a:xfrm>
          <a:prstGeom prst="rect">
            <a:avLst/>
          </a:prstGeom>
        </p:spPr>
        <p:txBody>
          <a:bodyPr anchor="t">
            <a:noAutofit/>
          </a:bodyPr>
          <a:lstStyle>
            <a:lvl1pPr marL="0" indent="0" algn="l">
              <a:spcBef>
                <a:spcPts val="200"/>
              </a:spcBef>
              <a:buNone/>
              <a:defRPr sz="22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p>
        </p:txBody>
      </p:sp>
    </p:spTree>
    <p:extLst>
      <p:ext uri="{BB962C8B-B14F-4D97-AF65-F5344CB8AC3E}">
        <p14:creationId xmlns:p14="http://schemas.microsoft.com/office/powerpoint/2010/main" val="22812528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Title slide 3 (whit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7162800" y="1138238"/>
            <a:ext cx="4665663" cy="1787237"/>
          </a:xfrm>
          <a:prstGeom prst="rect">
            <a:avLst/>
          </a:prstGeom>
        </p:spPr>
        <p:txBody>
          <a:bodyPr anchor="b">
            <a:noAutofit/>
          </a:bodyPr>
          <a:lstStyle>
            <a:lvl1pPr algn="l">
              <a:defRPr sz="2400" b="1">
                <a:solidFill>
                  <a:schemeClr val="tx1"/>
                </a:solidFill>
              </a:defRPr>
            </a:lvl1pPr>
          </a:lstStyle>
          <a:p>
            <a:r>
              <a:rPr lang="en-GB" dirty="0"/>
              <a:t>Click to edit master title style</a:t>
            </a:r>
          </a:p>
        </p:txBody>
      </p:sp>
      <p:sp>
        <p:nvSpPr>
          <p:cNvPr id="3" name="Subtitle 2"/>
          <p:cNvSpPr>
            <a:spLocks noGrp="1"/>
          </p:cNvSpPr>
          <p:nvPr>
            <p:ph type="subTitle" idx="1" hasCustomPrompt="1"/>
          </p:nvPr>
        </p:nvSpPr>
        <p:spPr>
          <a:xfrm>
            <a:off x="7162800" y="3146902"/>
            <a:ext cx="4665663" cy="1882298"/>
          </a:xfrm>
          <a:prstGeom prst="rect">
            <a:avLst/>
          </a:prstGeom>
        </p:spPr>
        <p:txBody>
          <a:bodyPr anchor="t">
            <a:noAutofit/>
          </a:bodyPr>
          <a:lstStyle>
            <a:lvl1pPr marL="0" indent="0" algn="l">
              <a:spcBef>
                <a:spcPts val="600"/>
              </a:spcBef>
              <a:buNone/>
              <a:defRPr sz="2200" b="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7200" y="457201"/>
            <a:ext cx="2567641" cy="493777"/>
          </a:xfrm>
          <a:prstGeom prst="rect">
            <a:avLst/>
          </a:prstGeom>
        </p:spPr>
      </p:pic>
    </p:spTree>
    <p:extLst>
      <p:ext uri="{BB962C8B-B14F-4D97-AF65-F5344CB8AC3E}">
        <p14:creationId xmlns:p14="http://schemas.microsoft.com/office/powerpoint/2010/main" val="13028582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Title slide 1 (black)">
    <p:bg>
      <p:bgPr>
        <a:solidFill>
          <a:srgbClr val="000000"/>
        </a:solidFill>
        <a:effectLst/>
      </p:bgPr>
    </p:bg>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367200" y="1138238"/>
            <a:ext cx="4666800" cy="1789200"/>
          </a:xfrm>
          <a:prstGeom prst="rect">
            <a:avLst/>
          </a:prstGeom>
        </p:spPr>
        <p:txBody>
          <a:bodyPr anchor="b">
            <a:noAutofit/>
          </a:bodyPr>
          <a:lstStyle>
            <a:lvl1pPr algn="l">
              <a:defRPr sz="2400" b="1">
                <a:solidFill>
                  <a:schemeClr val="bg1"/>
                </a:solidFill>
              </a:defRPr>
            </a:lvl1pPr>
          </a:lstStyle>
          <a:p>
            <a:r>
              <a:rPr lang="en-GB" dirty="0"/>
              <a:t>Click to edit master title style</a:t>
            </a:r>
          </a:p>
        </p:txBody>
      </p:sp>
      <p:sp>
        <p:nvSpPr>
          <p:cNvPr id="8" name="Subtitle 2"/>
          <p:cNvSpPr>
            <a:spLocks noGrp="1"/>
          </p:cNvSpPr>
          <p:nvPr>
            <p:ph type="subTitle" idx="1" hasCustomPrompt="1"/>
          </p:nvPr>
        </p:nvSpPr>
        <p:spPr>
          <a:xfrm>
            <a:off x="367200" y="3147038"/>
            <a:ext cx="4666800" cy="1882800"/>
          </a:xfrm>
          <a:prstGeom prst="rect">
            <a:avLst/>
          </a:prstGeom>
        </p:spPr>
        <p:txBody>
          <a:bodyPr anchor="t">
            <a:noAutofit/>
          </a:bodyPr>
          <a:lstStyle>
            <a:lvl1pPr marL="0" indent="0" algn="l">
              <a:spcBef>
                <a:spcPts val="600"/>
              </a:spcBef>
              <a:buNone/>
              <a:defRPr sz="22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7200" y="457201"/>
            <a:ext cx="2567641" cy="493777"/>
          </a:xfrm>
          <a:prstGeom prst="rect">
            <a:avLst/>
          </a:prstGeom>
        </p:spPr>
      </p:pic>
    </p:spTree>
    <p:extLst>
      <p:ext uri="{BB962C8B-B14F-4D97-AF65-F5344CB8AC3E}">
        <p14:creationId xmlns:p14="http://schemas.microsoft.com/office/powerpoint/2010/main" val="4228118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Section header (white)">
    <p:bg>
      <p:bgPr>
        <a:solidFill>
          <a:schemeClr val="bg1"/>
        </a:solidFill>
        <a:effectLst/>
      </p:bgPr>
    </p:bg>
    <p:spTree>
      <p:nvGrpSpPr>
        <p:cNvPr id="1" name=""/>
        <p:cNvGrpSpPr/>
        <p:nvPr/>
      </p:nvGrpSpPr>
      <p:grpSpPr>
        <a:xfrm>
          <a:off x="0" y="0"/>
          <a:ext cx="0" cy="0"/>
          <a:chOff x="0" y="0"/>
          <a:chExt cx="0" cy="0"/>
        </a:xfrm>
      </p:grpSpPr>
      <p:sp>
        <p:nvSpPr>
          <p:cNvPr id="3" name="Text Placeholder 2"/>
          <p:cNvSpPr>
            <a:spLocks noGrp="1"/>
          </p:cNvSpPr>
          <p:nvPr>
            <p:ph type="body" sz="quarter" idx="15" hasCustomPrompt="1"/>
          </p:nvPr>
        </p:nvSpPr>
        <p:spPr>
          <a:xfrm>
            <a:off x="359999" y="2258559"/>
            <a:ext cx="5643563" cy="1980000"/>
          </a:xfrm>
          <a:prstGeom prst="rect">
            <a:avLst/>
          </a:prstGeom>
        </p:spPr>
        <p:txBody>
          <a:bodyPr anchor="t"/>
          <a:lstStyle>
            <a:lvl1pPr algn="l">
              <a:spcBef>
                <a:spcPts val="200"/>
              </a:spcBef>
              <a:defRPr sz="4000" b="0">
                <a:solidFill>
                  <a:schemeClr val="tx1"/>
                </a:solidFill>
              </a:defRPr>
            </a:lvl1pPr>
            <a:lvl2pPr marL="0" indent="0" algn="l">
              <a:spcBef>
                <a:spcPts val="200"/>
              </a:spcBef>
              <a:buNone/>
              <a:defRPr sz="2200" b="0">
                <a:solidFill>
                  <a:schemeClr val="tx1"/>
                </a:solidFill>
              </a:defRPr>
            </a:lvl2pPr>
          </a:lstStyle>
          <a:p>
            <a:pPr lvl="0"/>
            <a:r>
              <a:rPr lang="en-GB" dirty="0"/>
              <a:t>Click to add title</a:t>
            </a:r>
          </a:p>
        </p:txBody>
      </p:sp>
      <p:sp>
        <p:nvSpPr>
          <p:cNvPr id="5" name="Text Placeholder 2"/>
          <p:cNvSpPr>
            <a:spLocks noGrp="1"/>
          </p:cNvSpPr>
          <p:nvPr>
            <p:ph type="body" sz="quarter" idx="16" hasCustomPrompt="1"/>
          </p:nvPr>
        </p:nvSpPr>
        <p:spPr>
          <a:xfrm>
            <a:off x="359999" y="1713600"/>
            <a:ext cx="976676" cy="540000"/>
          </a:xfrm>
          <a:prstGeom prst="rect">
            <a:avLst/>
          </a:prstGeom>
        </p:spPr>
        <p:txBody>
          <a:bodyPr anchor="t"/>
          <a:lstStyle>
            <a:lvl1pPr algn="l">
              <a:spcBef>
                <a:spcPts val="200"/>
              </a:spcBef>
              <a:defRPr sz="4000" b="0">
                <a:solidFill>
                  <a:schemeClr val="tx1"/>
                </a:solidFill>
              </a:defRPr>
            </a:lvl1pPr>
            <a:lvl2pPr marL="0" indent="0" algn="l">
              <a:spcBef>
                <a:spcPts val="200"/>
              </a:spcBef>
              <a:buNone/>
              <a:defRPr sz="2200" b="0">
                <a:solidFill>
                  <a:schemeClr val="tx1"/>
                </a:solidFill>
              </a:defRPr>
            </a:lvl2pPr>
          </a:lstStyle>
          <a:p>
            <a:pPr lvl="0"/>
            <a:r>
              <a:rPr lang="en-US" dirty="0"/>
              <a:t>No.</a:t>
            </a:r>
          </a:p>
        </p:txBody>
      </p:sp>
    </p:spTree>
    <p:extLst>
      <p:ext uri="{BB962C8B-B14F-4D97-AF65-F5344CB8AC3E}">
        <p14:creationId xmlns:p14="http://schemas.microsoft.com/office/powerpoint/2010/main" val="2401925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userDrawn="1">
  <p:cSld name="Title slide 2 (black)">
    <p:bg>
      <p:bgPr>
        <a:solidFill>
          <a:srgbClr val="000000"/>
        </a:solidFill>
        <a:effectLst/>
      </p:bgPr>
    </p:bg>
    <p:spTree>
      <p:nvGrpSpPr>
        <p:cNvPr id="1" name=""/>
        <p:cNvGrpSpPr/>
        <p:nvPr/>
      </p:nvGrpSpPr>
      <p:grpSpPr>
        <a:xfrm>
          <a:off x="0" y="0"/>
          <a:ext cx="0" cy="0"/>
          <a:chOff x="0" y="0"/>
          <a:chExt cx="0" cy="0"/>
        </a:xfrm>
      </p:grpSpPr>
      <p:sp>
        <p:nvSpPr>
          <p:cNvPr id="32" name="Picture Placeholder 31"/>
          <p:cNvSpPr>
            <a:spLocks noGrp="1"/>
          </p:cNvSpPr>
          <p:nvPr>
            <p:ph type="pic" sz="quarter" idx="13"/>
          </p:nvPr>
        </p:nvSpPr>
        <p:spPr>
          <a:xfrm>
            <a:off x="-6650" y="857"/>
            <a:ext cx="12200176" cy="6857143"/>
          </a:xfrm>
          <a:prstGeom prst="rect">
            <a:avLst/>
          </a:prstGeom>
        </p:spPr>
        <p:txBody>
          <a:bodyPr anchor="ctr"/>
          <a:lstStyle>
            <a:lvl1pPr algn="ctr">
              <a:defRPr>
                <a:solidFill>
                  <a:schemeClr val="bg1"/>
                </a:solidFill>
              </a:defRPr>
            </a:lvl1pPr>
          </a:lstStyle>
          <a:p>
            <a:r>
              <a:rPr lang="en-US" dirty="0"/>
              <a:t>Click icon to add picture</a:t>
            </a:r>
            <a:endParaRPr lang="en-GB" dirty="0"/>
          </a:p>
        </p:txBody>
      </p:sp>
      <p:sp>
        <p:nvSpPr>
          <p:cNvPr id="8" name="Title 1"/>
          <p:cNvSpPr>
            <a:spLocks noGrp="1"/>
          </p:cNvSpPr>
          <p:nvPr>
            <p:ph type="ctrTitle" hasCustomPrompt="1"/>
          </p:nvPr>
        </p:nvSpPr>
        <p:spPr>
          <a:xfrm>
            <a:off x="360000" y="3846097"/>
            <a:ext cx="11466875" cy="1143000"/>
          </a:xfrm>
          <a:prstGeom prst="rect">
            <a:avLst/>
          </a:prstGeom>
        </p:spPr>
        <p:txBody>
          <a:bodyPr anchor="b">
            <a:noAutofit/>
          </a:bodyPr>
          <a:lstStyle>
            <a:lvl1pPr algn="l">
              <a:defRPr sz="2400" b="1">
                <a:solidFill>
                  <a:schemeClr val="bg1"/>
                </a:solidFill>
              </a:defRPr>
            </a:lvl1pPr>
          </a:lstStyle>
          <a:p>
            <a:r>
              <a:rPr lang="en-GB" dirty="0"/>
              <a:t>Click to edit master title style</a:t>
            </a:r>
          </a:p>
        </p:txBody>
      </p:sp>
      <p:sp>
        <p:nvSpPr>
          <p:cNvPr id="9" name="Subtitle 2"/>
          <p:cNvSpPr>
            <a:spLocks noGrp="1"/>
          </p:cNvSpPr>
          <p:nvPr>
            <p:ph type="subTitle" idx="1" hasCustomPrompt="1"/>
          </p:nvPr>
        </p:nvSpPr>
        <p:spPr>
          <a:xfrm>
            <a:off x="360000" y="4989097"/>
            <a:ext cx="11466875" cy="1125748"/>
          </a:xfrm>
          <a:prstGeom prst="rect">
            <a:avLst/>
          </a:prstGeom>
        </p:spPr>
        <p:txBody>
          <a:bodyPr anchor="t">
            <a:noAutofit/>
          </a:bodyPr>
          <a:lstStyle>
            <a:lvl1pPr marL="0" indent="0" algn="l">
              <a:spcBef>
                <a:spcPts val="200"/>
              </a:spcBef>
              <a:buNone/>
              <a:defRPr sz="22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p>
        </p:txBody>
      </p:sp>
    </p:spTree>
    <p:extLst>
      <p:ext uri="{BB962C8B-B14F-4D97-AF65-F5344CB8AC3E}">
        <p14:creationId xmlns:p14="http://schemas.microsoft.com/office/powerpoint/2010/main" val="27993435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preserve="1" userDrawn="1">
  <p:cSld name="Title slide 3 (black)">
    <p:bg>
      <p:bgPr>
        <a:solidFill>
          <a:srgbClr val="000000"/>
        </a:solidFill>
        <a:effectLst/>
      </p:bgPr>
    </p:bg>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7200" y="457201"/>
            <a:ext cx="2567641" cy="493777"/>
          </a:xfrm>
          <a:prstGeom prst="rect">
            <a:avLst/>
          </a:prstGeom>
        </p:spPr>
      </p:pic>
      <p:sp>
        <p:nvSpPr>
          <p:cNvPr id="5" name="Title 1"/>
          <p:cNvSpPr>
            <a:spLocks noGrp="1"/>
          </p:cNvSpPr>
          <p:nvPr>
            <p:ph type="ctrTitle" hasCustomPrompt="1"/>
          </p:nvPr>
        </p:nvSpPr>
        <p:spPr>
          <a:xfrm>
            <a:off x="7162800" y="1138238"/>
            <a:ext cx="4665663" cy="1787237"/>
          </a:xfrm>
          <a:prstGeom prst="rect">
            <a:avLst/>
          </a:prstGeom>
        </p:spPr>
        <p:txBody>
          <a:bodyPr anchor="b">
            <a:noAutofit/>
          </a:bodyPr>
          <a:lstStyle>
            <a:lvl1pPr algn="l">
              <a:defRPr sz="2400" b="1">
                <a:solidFill>
                  <a:schemeClr val="bg1"/>
                </a:solidFill>
              </a:defRPr>
            </a:lvl1pPr>
          </a:lstStyle>
          <a:p>
            <a:r>
              <a:rPr lang="en-GB" dirty="0"/>
              <a:t>Click to edit master title style</a:t>
            </a:r>
          </a:p>
        </p:txBody>
      </p:sp>
      <p:sp>
        <p:nvSpPr>
          <p:cNvPr id="9" name="Subtitle 2"/>
          <p:cNvSpPr>
            <a:spLocks noGrp="1"/>
          </p:cNvSpPr>
          <p:nvPr>
            <p:ph type="subTitle" idx="1" hasCustomPrompt="1"/>
          </p:nvPr>
        </p:nvSpPr>
        <p:spPr>
          <a:xfrm>
            <a:off x="7162800" y="3146902"/>
            <a:ext cx="4665663" cy="1882298"/>
          </a:xfrm>
          <a:prstGeom prst="rect">
            <a:avLst/>
          </a:prstGeom>
        </p:spPr>
        <p:txBody>
          <a:bodyPr anchor="t">
            <a:noAutofit/>
          </a:bodyPr>
          <a:lstStyle>
            <a:lvl1pPr marL="0" indent="0" algn="l">
              <a:spcBef>
                <a:spcPts val="600"/>
              </a:spcBef>
              <a:buNone/>
              <a:defRPr sz="22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p>
        </p:txBody>
      </p:sp>
    </p:spTree>
    <p:extLst>
      <p:ext uri="{BB962C8B-B14F-4D97-AF65-F5344CB8AC3E}">
        <p14:creationId xmlns:p14="http://schemas.microsoft.com/office/powerpoint/2010/main" val="1371700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preserve="1" userDrawn="1">
  <p:cSld name="Section header (white)">
    <p:bg>
      <p:bgPr>
        <a:solidFill>
          <a:schemeClr val="bg1"/>
        </a:solidFill>
        <a:effectLst/>
      </p:bgPr>
    </p:bg>
    <p:spTree>
      <p:nvGrpSpPr>
        <p:cNvPr id="1" name=""/>
        <p:cNvGrpSpPr/>
        <p:nvPr/>
      </p:nvGrpSpPr>
      <p:grpSpPr>
        <a:xfrm>
          <a:off x="0" y="0"/>
          <a:ext cx="0" cy="0"/>
          <a:chOff x="0" y="0"/>
          <a:chExt cx="0" cy="0"/>
        </a:xfrm>
      </p:grpSpPr>
      <p:sp>
        <p:nvSpPr>
          <p:cNvPr id="3" name="Text Placeholder 2"/>
          <p:cNvSpPr>
            <a:spLocks noGrp="1"/>
          </p:cNvSpPr>
          <p:nvPr>
            <p:ph type="body" sz="quarter" idx="15" hasCustomPrompt="1"/>
          </p:nvPr>
        </p:nvSpPr>
        <p:spPr>
          <a:xfrm>
            <a:off x="360362" y="2984855"/>
            <a:ext cx="11466511" cy="1585557"/>
          </a:xfrm>
          <a:prstGeom prst="rect">
            <a:avLst/>
          </a:prstGeom>
        </p:spPr>
        <p:txBody>
          <a:bodyPr anchor="t"/>
          <a:lstStyle>
            <a:lvl1pPr algn="l">
              <a:spcBef>
                <a:spcPts val="200"/>
              </a:spcBef>
              <a:defRPr sz="2400" b="1">
                <a:solidFill>
                  <a:schemeClr val="tx1"/>
                </a:solidFill>
              </a:defRPr>
            </a:lvl1pPr>
            <a:lvl2pPr marL="0" indent="0" algn="l">
              <a:spcBef>
                <a:spcPts val="200"/>
              </a:spcBef>
              <a:buNone/>
              <a:defRPr sz="2200" b="0">
                <a:solidFill>
                  <a:schemeClr val="tx1"/>
                </a:solidFill>
              </a:defRPr>
            </a:lvl2pPr>
          </a:lstStyle>
          <a:p>
            <a:pPr lvl="0"/>
            <a:r>
              <a:rPr lang="en-GB" dirty="0"/>
              <a:t>Click to edit master text styles</a:t>
            </a:r>
          </a:p>
          <a:p>
            <a:pPr lvl="1"/>
            <a:r>
              <a:rPr lang="en-GB" dirty="0"/>
              <a:t>Second level</a:t>
            </a:r>
          </a:p>
        </p:txBody>
      </p:sp>
      <p:sp>
        <p:nvSpPr>
          <p:cNvPr id="5" name="Text Placeholder 2"/>
          <p:cNvSpPr>
            <a:spLocks noGrp="1"/>
          </p:cNvSpPr>
          <p:nvPr>
            <p:ph type="body" sz="quarter" idx="16" hasCustomPrompt="1"/>
          </p:nvPr>
        </p:nvSpPr>
        <p:spPr>
          <a:xfrm>
            <a:off x="359999" y="2564672"/>
            <a:ext cx="976676" cy="411163"/>
          </a:xfrm>
          <a:prstGeom prst="rect">
            <a:avLst/>
          </a:prstGeom>
        </p:spPr>
        <p:txBody>
          <a:bodyPr anchor="t"/>
          <a:lstStyle>
            <a:lvl1pPr algn="l">
              <a:spcBef>
                <a:spcPts val="200"/>
              </a:spcBef>
              <a:defRPr sz="2400" b="1">
                <a:solidFill>
                  <a:schemeClr val="tx1"/>
                </a:solidFill>
              </a:defRPr>
            </a:lvl1pPr>
            <a:lvl2pPr marL="0" indent="0" algn="l">
              <a:spcBef>
                <a:spcPts val="200"/>
              </a:spcBef>
              <a:buNone/>
              <a:defRPr sz="2200" b="0">
                <a:solidFill>
                  <a:schemeClr val="tx1"/>
                </a:solidFill>
              </a:defRPr>
            </a:lvl2pPr>
          </a:lstStyle>
          <a:p>
            <a:pPr lvl="0"/>
            <a:r>
              <a:rPr lang="en-US" dirty="0"/>
              <a:t>No.</a:t>
            </a:r>
          </a:p>
        </p:txBody>
      </p:sp>
    </p:spTree>
    <p:extLst>
      <p:ext uri="{BB962C8B-B14F-4D97-AF65-F5344CB8AC3E}">
        <p14:creationId xmlns:p14="http://schemas.microsoft.com/office/powerpoint/2010/main" val="23630869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preserve="1" userDrawn="1">
  <p:cSld name="Section header (black)">
    <p:bg>
      <p:bgPr>
        <a:solidFill>
          <a:srgbClr val="000000"/>
        </a:solidFill>
        <a:effectLst/>
      </p:bgPr>
    </p:bg>
    <p:spTree>
      <p:nvGrpSpPr>
        <p:cNvPr id="1" name=""/>
        <p:cNvGrpSpPr/>
        <p:nvPr/>
      </p:nvGrpSpPr>
      <p:grpSpPr>
        <a:xfrm>
          <a:off x="0" y="0"/>
          <a:ext cx="0" cy="0"/>
          <a:chOff x="0" y="0"/>
          <a:chExt cx="0" cy="0"/>
        </a:xfrm>
      </p:grpSpPr>
      <p:sp>
        <p:nvSpPr>
          <p:cNvPr id="5" name="Text Placeholder 2"/>
          <p:cNvSpPr>
            <a:spLocks noGrp="1"/>
          </p:cNvSpPr>
          <p:nvPr>
            <p:ph type="body" sz="quarter" idx="15" hasCustomPrompt="1"/>
          </p:nvPr>
        </p:nvSpPr>
        <p:spPr>
          <a:xfrm>
            <a:off x="359998" y="2984855"/>
            <a:ext cx="11468465" cy="1585557"/>
          </a:xfrm>
          <a:prstGeom prst="rect">
            <a:avLst/>
          </a:prstGeom>
        </p:spPr>
        <p:txBody>
          <a:bodyPr anchor="t"/>
          <a:lstStyle>
            <a:lvl1pPr algn="l">
              <a:spcBef>
                <a:spcPts val="200"/>
              </a:spcBef>
              <a:defRPr sz="2400" b="1">
                <a:solidFill>
                  <a:schemeClr val="bg1"/>
                </a:solidFill>
              </a:defRPr>
            </a:lvl1pPr>
            <a:lvl2pPr marL="0" indent="0" algn="l">
              <a:spcBef>
                <a:spcPts val="200"/>
              </a:spcBef>
              <a:buNone/>
              <a:defRPr sz="2200" b="0">
                <a:solidFill>
                  <a:schemeClr val="bg1"/>
                </a:solidFill>
              </a:defRPr>
            </a:lvl2pPr>
          </a:lstStyle>
          <a:p>
            <a:pPr lvl="0"/>
            <a:r>
              <a:rPr lang="en-GB" dirty="0"/>
              <a:t>Click to edit master text styles</a:t>
            </a:r>
          </a:p>
          <a:p>
            <a:pPr lvl="1"/>
            <a:r>
              <a:rPr lang="en-GB" dirty="0"/>
              <a:t>Second level</a:t>
            </a:r>
          </a:p>
        </p:txBody>
      </p:sp>
      <p:sp>
        <p:nvSpPr>
          <p:cNvPr id="7" name="Text Placeholder 2"/>
          <p:cNvSpPr>
            <a:spLocks noGrp="1"/>
          </p:cNvSpPr>
          <p:nvPr>
            <p:ph type="body" sz="quarter" idx="16" hasCustomPrompt="1"/>
          </p:nvPr>
        </p:nvSpPr>
        <p:spPr>
          <a:xfrm>
            <a:off x="360363" y="2564672"/>
            <a:ext cx="976312" cy="411163"/>
          </a:xfrm>
          <a:prstGeom prst="rect">
            <a:avLst/>
          </a:prstGeom>
        </p:spPr>
        <p:txBody>
          <a:bodyPr anchor="t"/>
          <a:lstStyle>
            <a:lvl1pPr algn="l">
              <a:spcBef>
                <a:spcPts val="200"/>
              </a:spcBef>
              <a:defRPr sz="2400" b="1">
                <a:solidFill>
                  <a:schemeClr val="bg1"/>
                </a:solidFill>
              </a:defRPr>
            </a:lvl1pPr>
            <a:lvl2pPr marL="0" indent="0" algn="l">
              <a:spcBef>
                <a:spcPts val="200"/>
              </a:spcBef>
              <a:buNone/>
              <a:defRPr sz="2200" b="0">
                <a:solidFill>
                  <a:schemeClr val="tx1"/>
                </a:solidFill>
              </a:defRPr>
            </a:lvl2pPr>
          </a:lstStyle>
          <a:p>
            <a:pPr lvl="0"/>
            <a:r>
              <a:rPr lang="en-US" dirty="0"/>
              <a:t>No.</a:t>
            </a:r>
          </a:p>
        </p:txBody>
      </p:sp>
    </p:spTree>
    <p:extLst>
      <p:ext uri="{BB962C8B-B14F-4D97-AF65-F5344CB8AC3E}">
        <p14:creationId xmlns:p14="http://schemas.microsoft.com/office/powerpoint/2010/main" val="1505422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hasCustomPrompt="1"/>
          </p:nvPr>
        </p:nvSpPr>
        <p:spPr>
          <a:xfrm>
            <a:off x="359999" y="1708150"/>
            <a:ext cx="11466873" cy="4018118"/>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1" name="Title Placeholder 1"/>
          <p:cNvSpPr>
            <a:spLocks noGrp="1"/>
          </p:cNvSpPr>
          <p:nvPr>
            <p:ph type="title" hasCustomPrompt="1"/>
          </p:nvPr>
        </p:nvSpPr>
        <p:spPr>
          <a:xfrm>
            <a:off x="359999" y="430717"/>
            <a:ext cx="11466875" cy="404119"/>
          </a:xfrm>
          <a:prstGeom prst="rect">
            <a:avLst/>
          </a:prstGeom>
        </p:spPr>
        <p:txBody>
          <a:bodyPr vert="horz" lIns="0" tIns="0" rIns="0" bIns="0" rtlCol="0" anchor="t">
            <a:noAutofit/>
          </a:bodyPr>
          <a:lstStyle>
            <a:lvl1pPr>
              <a:defRPr/>
            </a:lvl1pPr>
          </a:lstStyle>
          <a:p>
            <a:r>
              <a:rPr lang="en-GB" dirty="0"/>
              <a:t>Click to edit master title style</a:t>
            </a:r>
          </a:p>
        </p:txBody>
      </p:sp>
      <p:sp>
        <p:nvSpPr>
          <p:cNvPr id="15"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
        <p:nvSpPr>
          <p:cNvPr id="8" name="Text Placeholder 2"/>
          <p:cNvSpPr>
            <a:spLocks noGrp="1"/>
          </p:cNvSpPr>
          <p:nvPr>
            <p:ph type="body" sz="quarter" idx="17" hasCustomPrompt="1"/>
          </p:nvPr>
        </p:nvSpPr>
        <p:spPr>
          <a:xfrm>
            <a:off x="357188" y="909635"/>
            <a:ext cx="11477331" cy="396875"/>
          </a:xfrm>
        </p:spPr>
        <p:txBody>
          <a:bodyPr/>
          <a:lstStyle>
            <a:lvl1pPr>
              <a:defRPr sz="2200"/>
            </a:lvl1pPr>
          </a:lstStyle>
          <a:p>
            <a:pPr lvl="0"/>
            <a:r>
              <a:rPr lang="en-GB" dirty="0"/>
              <a:t>Click to edit master text styles</a:t>
            </a:r>
          </a:p>
        </p:txBody>
      </p:sp>
      <p:sp>
        <p:nvSpPr>
          <p:cNvPr id="9" name="Text Placeholder 17"/>
          <p:cNvSpPr>
            <a:spLocks noGrp="1"/>
          </p:cNvSpPr>
          <p:nvPr>
            <p:ph type="body" sz="quarter" idx="18" hasCustomPrompt="1"/>
          </p:nvPr>
        </p:nvSpPr>
        <p:spPr>
          <a:xfrm>
            <a:off x="6096000" y="6393509"/>
            <a:ext cx="4670778" cy="197792"/>
          </a:xfrm>
        </p:spPr>
        <p:txBody>
          <a:bodyPr anchor="ctr">
            <a:noAutofit/>
          </a:bodyPr>
          <a:lstStyle>
            <a:lvl1pPr>
              <a:spcBef>
                <a:spcPts val="600"/>
              </a:spcBef>
              <a:defRPr sz="800">
                <a:solidFill>
                  <a:schemeClr val="tx1"/>
                </a:solidFill>
              </a:defRPr>
            </a:lvl1pPr>
          </a:lstStyle>
          <a:p>
            <a:pPr lvl="0"/>
            <a:r>
              <a:rPr lang="en-US" dirty="0"/>
              <a:t>Click to add footer text</a:t>
            </a:r>
          </a:p>
        </p:txBody>
      </p:sp>
    </p:spTree>
    <p:extLst>
      <p:ext uri="{BB962C8B-B14F-4D97-AF65-F5344CB8AC3E}">
        <p14:creationId xmlns:p14="http://schemas.microsoft.com/office/powerpoint/2010/main" val="32927763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Title and 2 x content">
    <p:spTree>
      <p:nvGrpSpPr>
        <p:cNvPr id="1" name=""/>
        <p:cNvGrpSpPr/>
        <p:nvPr/>
      </p:nvGrpSpPr>
      <p:grpSpPr>
        <a:xfrm>
          <a:off x="0" y="0"/>
          <a:ext cx="0" cy="0"/>
          <a:chOff x="0" y="0"/>
          <a:chExt cx="0" cy="0"/>
        </a:xfrm>
      </p:grpSpPr>
      <p:sp>
        <p:nvSpPr>
          <p:cNvPr id="8" name="Content Placeholder 2"/>
          <p:cNvSpPr>
            <a:spLocks noGrp="1"/>
          </p:cNvSpPr>
          <p:nvPr>
            <p:ph idx="1" hasCustomPrompt="1"/>
          </p:nvPr>
        </p:nvSpPr>
        <p:spPr>
          <a:xfrm>
            <a:off x="360000" y="1708150"/>
            <a:ext cx="5626800" cy="4003200"/>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0" name="Content Placeholder 35"/>
          <p:cNvSpPr>
            <a:spLocks noGrp="1"/>
          </p:cNvSpPr>
          <p:nvPr>
            <p:ph sz="quarter" idx="14" hasCustomPrompt="1"/>
          </p:nvPr>
        </p:nvSpPr>
        <p:spPr>
          <a:xfrm>
            <a:off x="6191574" y="1708150"/>
            <a:ext cx="5626800" cy="4003200"/>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1" name="Title Placeholder 1"/>
          <p:cNvSpPr>
            <a:spLocks noGrp="1"/>
          </p:cNvSpPr>
          <p:nvPr>
            <p:ph type="title" hasCustomPrompt="1"/>
          </p:nvPr>
        </p:nvSpPr>
        <p:spPr>
          <a:xfrm>
            <a:off x="359999" y="430717"/>
            <a:ext cx="11466875" cy="404119"/>
          </a:xfrm>
          <a:prstGeom prst="rect">
            <a:avLst/>
          </a:prstGeom>
        </p:spPr>
        <p:txBody>
          <a:bodyPr vert="horz" lIns="0" tIns="0" rIns="0" bIns="0" rtlCol="0" anchor="t">
            <a:noAutofit/>
          </a:bodyPr>
          <a:lstStyle>
            <a:lvl1pPr>
              <a:defRPr/>
            </a:lvl1pPr>
          </a:lstStyle>
          <a:p>
            <a:r>
              <a:rPr lang="en-GB" dirty="0"/>
              <a:t>Click to edit master title style</a:t>
            </a:r>
          </a:p>
        </p:txBody>
      </p:sp>
      <p:sp>
        <p:nvSpPr>
          <p:cNvPr id="16"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
        <p:nvSpPr>
          <p:cNvPr id="9" name="Text Placeholder 2"/>
          <p:cNvSpPr>
            <a:spLocks noGrp="1"/>
          </p:cNvSpPr>
          <p:nvPr>
            <p:ph type="body" sz="quarter" idx="17" hasCustomPrompt="1"/>
          </p:nvPr>
        </p:nvSpPr>
        <p:spPr>
          <a:xfrm>
            <a:off x="357188" y="909635"/>
            <a:ext cx="11477331" cy="396875"/>
          </a:xfrm>
        </p:spPr>
        <p:txBody>
          <a:bodyPr/>
          <a:lstStyle>
            <a:lvl1pPr>
              <a:defRPr sz="2200"/>
            </a:lvl1pPr>
          </a:lstStyle>
          <a:p>
            <a:pPr lvl="0"/>
            <a:r>
              <a:rPr lang="en-GB" dirty="0"/>
              <a:t>Click to edit master text styles</a:t>
            </a:r>
          </a:p>
        </p:txBody>
      </p:sp>
      <p:sp>
        <p:nvSpPr>
          <p:cNvPr id="12" name="Text Placeholder 17"/>
          <p:cNvSpPr>
            <a:spLocks noGrp="1"/>
          </p:cNvSpPr>
          <p:nvPr>
            <p:ph type="body" sz="quarter" idx="18" hasCustomPrompt="1"/>
          </p:nvPr>
        </p:nvSpPr>
        <p:spPr>
          <a:xfrm>
            <a:off x="6096000" y="6393509"/>
            <a:ext cx="4670778" cy="197792"/>
          </a:xfrm>
        </p:spPr>
        <p:txBody>
          <a:bodyPr anchor="ctr">
            <a:noAutofit/>
          </a:bodyPr>
          <a:lstStyle>
            <a:lvl1pPr>
              <a:spcBef>
                <a:spcPts val="600"/>
              </a:spcBef>
              <a:defRPr sz="800">
                <a:solidFill>
                  <a:schemeClr val="tx1"/>
                </a:solidFill>
              </a:defRPr>
            </a:lvl1pPr>
          </a:lstStyle>
          <a:p>
            <a:pPr lvl="0"/>
            <a:r>
              <a:rPr lang="en-US" dirty="0"/>
              <a:t>Click to add footer text</a:t>
            </a:r>
          </a:p>
        </p:txBody>
      </p:sp>
    </p:spTree>
    <p:extLst>
      <p:ext uri="{BB962C8B-B14F-4D97-AF65-F5344CB8AC3E}">
        <p14:creationId xmlns:p14="http://schemas.microsoft.com/office/powerpoint/2010/main" val="3570229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Title and 3 x content">
    <p:spTree>
      <p:nvGrpSpPr>
        <p:cNvPr id="1" name=""/>
        <p:cNvGrpSpPr/>
        <p:nvPr/>
      </p:nvGrpSpPr>
      <p:grpSpPr>
        <a:xfrm>
          <a:off x="0" y="0"/>
          <a:ext cx="0" cy="0"/>
          <a:chOff x="0" y="0"/>
          <a:chExt cx="0" cy="0"/>
        </a:xfrm>
      </p:grpSpPr>
      <p:sp>
        <p:nvSpPr>
          <p:cNvPr id="9" name="Content Placeholder 2"/>
          <p:cNvSpPr>
            <a:spLocks noGrp="1"/>
          </p:cNvSpPr>
          <p:nvPr>
            <p:ph idx="1"/>
          </p:nvPr>
        </p:nvSpPr>
        <p:spPr>
          <a:xfrm>
            <a:off x="359998" y="1708150"/>
            <a:ext cx="36792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Content Placeholder 2"/>
          <p:cNvSpPr>
            <a:spLocks noGrp="1"/>
          </p:cNvSpPr>
          <p:nvPr>
            <p:ph idx="14"/>
          </p:nvPr>
        </p:nvSpPr>
        <p:spPr>
          <a:xfrm>
            <a:off x="4251326" y="1708150"/>
            <a:ext cx="36792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1" name="Content Placeholder 2"/>
          <p:cNvSpPr>
            <a:spLocks noGrp="1"/>
          </p:cNvSpPr>
          <p:nvPr>
            <p:ph idx="15"/>
          </p:nvPr>
        </p:nvSpPr>
        <p:spPr>
          <a:xfrm>
            <a:off x="8142653" y="1708150"/>
            <a:ext cx="36792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6" name="Title Placeholder 1"/>
          <p:cNvSpPr>
            <a:spLocks noGrp="1"/>
          </p:cNvSpPr>
          <p:nvPr>
            <p:ph type="title" hasCustomPrompt="1"/>
          </p:nvPr>
        </p:nvSpPr>
        <p:spPr>
          <a:xfrm>
            <a:off x="359999" y="430717"/>
            <a:ext cx="11466875" cy="404119"/>
          </a:xfrm>
          <a:prstGeom prst="rect">
            <a:avLst/>
          </a:prstGeom>
        </p:spPr>
        <p:txBody>
          <a:bodyPr vert="horz" lIns="0" tIns="0" rIns="0" bIns="0" rtlCol="0" anchor="t">
            <a:noAutofit/>
          </a:bodyPr>
          <a:lstStyle>
            <a:lvl1pPr>
              <a:defRPr/>
            </a:lvl1pPr>
          </a:lstStyle>
          <a:p>
            <a:r>
              <a:rPr lang="en-GB" dirty="0"/>
              <a:t>Click to edit master title style</a:t>
            </a:r>
          </a:p>
        </p:txBody>
      </p:sp>
      <p:sp>
        <p:nvSpPr>
          <p:cNvPr id="17" name="Text Placeholder 2"/>
          <p:cNvSpPr>
            <a:spLocks noGrp="1"/>
          </p:cNvSpPr>
          <p:nvPr>
            <p:ph type="body" sz="quarter" idx="17" hasCustomPrompt="1"/>
          </p:nvPr>
        </p:nvSpPr>
        <p:spPr>
          <a:xfrm>
            <a:off x="357188" y="909635"/>
            <a:ext cx="11477331" cy="396875"/>
          </a:xfrm>
        </p:spPr>
        <p:txBody>
          <a:bodyPr/>
          <a:lstStyle>
            <a:lvl1pPr>
              <a:defRPr sz="2200"/>
            </a:lvl1pPr>
          </a:lstStyle>
          <a:p>
            <a:pPr lvl="0"/>
            <a:r>
              <a:rPr lang="en-GB" dirty="0"/>
              <a:t>Click to edit master text styles</a:t>
            </a:r>
          </a:p>
        </p:txBody>
      </p:sp>
      <p:sp>
        <p:nvSpPr>
          <p:cNvPr id="18" name="Text Placeholder 17"/>
          <p:cNvSpPr>
            <a:spLocks noGrp="1"/>
          </p:cNvSpPr>
          <p:nvPr>
            <p:ph type="body" sz="quarter" idx="18" hasCustomPrompt="1"/>
          </p:nvPr>
        </p:nvSpPr>
        <p:spPr>
          <a:xfrm>
            <a:off x="6096000" y="6393509"/>
            <a:ext cx="4670778" cy="197792"/>
          </a:xfrm>
        </p:spPr>
        <p:txBody>
          <a:bodyPr anchor="ctr">
            <a:noAutofit/>
          </a:bodyPr>
          <a:lstStyle>
            <a:lvl1pPr>
              <a:spcBef>
                <a:spcPts val="600"/>
              </a:spcBef>
              <a:defRPr sz="800">
                <a:solidFill>
                  <a:schemeClr val="tx1"/>
                </a:solidFill>
              </a:defRPr>
            </a:lvl1pPr>
          </a:lstStyle>
          <a:p>
            <a:pPr lvl="0"/>
            <a:r>
              <a:rPr lang="en-US" dirty="0"/>
              <a:t>Click to add footer text</a:t>
            </a:r>
          </a:p>
        </p:txBody>
      </p:sp>
      <p:sp>
        <p:nvSpPr>
          <p:cNvPr id="19"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Tree>
    <p:extLst>
      <p:ext uri="{BB962C8B-B14F-4D97-AF65-F5344CB8AC3E}">
        <p14:creationId xmlns:p14="http://schemas.microsoft.com/office/powerpoint/2010/main" val="41992653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Title and 4 x content">
    <p:spTree>
      <p:nvGrpSpPr>
        <p:cNvPr id="1" name=""/>
        <p:cNvGrpSpPr/>
        <p:nvPr/>
      </p:nvGrpSpPr>
      <p:grpSpPr>
        <a:xfrm>
          <a:off x="0" y="0"/>
          <a:ext cx="0" cy="0"/>
          <a:chOff x="0" y="0"/>
          <a:chExt cx="0" cy="0"/>
        </a:xfrm>
      </p:grpSpPr>
      <p:sp>
        <p:nvSpPr>
          <p:cNvPr id="10" name="Content Placeholder 2"/>
          <p:cNvSpPr>
            <a:spLocks noGrp="1"/>
          </p:cNvSpPr>
          <p:nvPr>
            <p:ph idx="1" hasCustomPrompt="1"/>
          </p:nvPr>
        </p:nvSpPr>
        <p:spPr>
          <a:xfrm>
            <a:off x="359998" y="1708150"/>
            <a:ext cx="27144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1" name="Content Placeholder 2"/>
          <p:cNvSpPr>
            <a:spLocks noGrp="1"/>
          </p:cNvSpPr>
          <p:nvPr>
            <p:ph idx="14" hasCustomPrompt="1"/>
          </p:nvPr>
        </p:nvSpPr>
        <p:spPr>
          <a:xfrm>
            <a:off x="3275192" y="1708150"/>
            <a:ext cx="27144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3" name="Content Placeholder 2"/>
          <p:cNvSpPr>
            <a:spLocks noGrp="1"/>
          </p:cNvSpPr>
          <p:nvPr>
            <p:ph idx="15" hasCustomPrompt="1"/>
          </p:nvPr>
        </p:nvSpPr>
        <p:spPr>
          <a:xfrm>
            <a:off x="6190386" y="1708150"/>
            <a:ext cx="27144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8" name="Content Placeholder 2"/>
          <p:cNvSpPr>
            <a:spLocks noGrp="1"/>
          </p:cNvSpPr>
          <p:nvPr>
            <p:ph idx="16" hasCustomPrompt="1"/>
          </p:nvPr>
        </p:nvSpPr>
        <p:spPr>
          <a:xfrm>
            <a:off x="9105580" y="1708150"/>
            <a:ext cx="27144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9" name="Title Placeholder 1"/>
          <p:cNvSpPr>
            <a:spLocks noGrp="1"/>
          </p:cNvSpPr>
          <p:nvPr>
            <p:ph type="title" hasCustomPrompt="1"/>
          </p:nvPr>
        </p:nvSpPr>
        <p:spPr>
          <a:xfrm>
            <a:off x="359999" y="430717"/>
            <a:ext cx="11466875" cy="404119"/>
          </a:xfrm>
          <a:prstGeom prst="rect">
            <a:avLst/>
          </a:prstGeom>
        </p:spPr>
        <p:txBody>
          <a:bodyPr vert="horz" lIns="0" tIns="0" rIns="0" bIns="0" rtlCol="0" anchor="t">
            <a:noAutofit/>
          </a:bodyPr>
          <a:lstStyle>
            <a:lvl1pPr>
              <a:defRPr/>
            </a:lvl1pPr>
          </a:lstStyle>
          <a:p>
            <a:r>
              <a:rPr lang="en-GB" dirty="0"/>
              <a:t>Click to edit master title style</a:t>
            </a:r>
          </a:p>
        </p:txBody>
      </p:sp>
      <p:sp>
        <p:nvSpPr>
          <p:cNvPr id="20" name="Text Placeholder 2"/>
          <p:cNvSpPr>
            <a:spLocks noGrp="1"/>
          </p:cNvSpPr>
          <p:nvPr>
            <p:ph type="body" sz="quarter" idx="18" hasCustomPrompt="1"/>
          </p:nvPr>
        </p:nvSpPr>
        <p:spPr>
          <a:xfrm>
            <a:off x="357188" y="909635"/>
            <a:ext cx="11477331" cy="396875"/>
          </a:xfrm>
        </p:spPr>
        <p:txBody>
          <a:bodyPr/>
          <a:lstStyle>
            <a:lvl1pPr>
              <a:defRPr sz="2200"/>
            </a:lvl1pPr>
          </a:lstStyle>
          <a:p>
            <a:pPr lvl="0"/>
            <a:r>
              <a:rPr lang="en-GB" dirty="0"/>
              <a:t>Click to edit master text styles</a:t>
            </a:r>
          </a:p>
        </p:txBody>
      </p:sp>
      <p:sp>
        <p:nvSpPr>
          <p:cNvPr id="21" name="Text Placeholder 17"/>
          <p:cNvSpPr>
            <a:spLocks noGrp="1"/>
          </p:cNvSpPr>
          <p:nvPr>
            <p:ph type="body" sz="quarter" idx="19" hasCustomPrompt="1"/>
          </p:nvPr>
        </p:nvSpPr>
        <p:spPr>
          <a:xfrm>
            <a:off x="6096000" y="6393509"/>
            <a:ext cx="4670778" cy="197792"/>
          </a:xfrm>
        </p:spPr>
        <p:txBody>
          <a:bodyPr anchor="ctr">
            <a:noAutofit/>
          </a:bodyPr>
          <a:lstStyle>
            <a:lvl1pPr>
              <a:spcBef>
                <a:spcPts val="600"/>
              </a:spcBef>
              <a:defRPr sz="800">
                <a:solidFill>
                  <a:schemeClr val="tx1"/>
                </a:solidFill>
              </a:defRPr>
            </a:lvl1pPr>
          </a:lstStyle>
          <a:p>
            <a:pPr lvl="0"/>
            <a:r>
              <a:rPr lang="en-US" dirty="0"/>
              <a:t>Click to add footer text</a:t>
            </a:r>
          </a:p>
        </p:txBody>
      </p:sp>
      <p:sp>
        <p:nvSpPr>
          <p:cNvPr id="22"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Tree>
    <p:extLst>
      <p:ext uri="{BB962C8B-B14F-4D97-AF65-F5344CB8AC3E}">
        <p14:creationId xmlns:p14="http://schemas.microsoft.com/office/powerpoint/2010/main" val="19615571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a:xfrm>
            <a:off x="359999" y="430717"/>
            <a:ext cx="11466875" cy="404119"/>
          </a:xfrm>
          <a:prstGeom prst="rect">
            <a:avLst/>
          </a:prstGeom>
        </p:spPr>
        <p:txBody>
          <a:bodyPr vert="horz" lIns="0" tIns="0" rIns="0" bIns="0" rtlCol="0" anchor="t">
            <a:noAutofit/>
          </a:bodyPr>
          <a:lstStyle>
            <a:lvl1pPr>
              <a:defRPr/>
            </a:lvl1pPr>
          </a:lstStyle>
          <a:p>
            <a:r>
              <a:rPr lang="en-GB" dirty="0"/>
              <a:t>Click to edit master title style</a:t>
            </a:r>
          </a:p>
        </p:txBody>
      </p:sp>
      <p:sp>
        <p:nvSpPr>
          <p:cNvPr id="11"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
        <p:nvSpPr>
          <p:cNvPr id="7" name="Text Placeholder 2"/>
          <p:cNvSpPr>
            <a:spLocks noGrp="1"/>
          </p:cNvSpPr>
          <p:nvPr>
            <p:ph type="body" sz="quarter" idx="17" hasCustomPrompt="1"/>
          </p:nvPr>
        </p:nvSpPr>
        <p:spPr>
          <a:xfrm>
            <a:off x="357188" y="909635"/>
            <a:ext cx="11477331" cy="396875"/>
          </a:xfrm>
        </p:spPr>
        <p:txBody>
          <a:bodyPr/>
          <a:lstStyle>
            <a:lvl1pPr>
              <a:defRPr sz="2200"/>
            </a:lvl1pPr>
          </a:lstStyle>
          <a:p>
            <a:pPr lvl="0"/>
            <a:r>
              <a:rPr lang="en-GB" dirty="0"/>
              <a:t>Click to edit master text styles</a:t>
            </a:r>
          </a:p>
        </p:txBody>
      </p:sp>
      <p:sp>
        <p:nvSpPr>
          <p:cNvPr id="9" name="Text Placeholder 17"/>
          <p:cNvSpPr>
            <a:spLocks noGrp="1"/>
          </p:cNvSpPr>
          <p:nvPr>
            <p:ph type="body" sz="quarter" idx="18" hasCustomPrompt="1"/>
          </p:nvPr>
        </p:nvSpPr>
        <p:spPr>
          <a:xfrm>
            <a:off x="6096000" y="6393509"/>
            <a:ext cx="4670778" cy="197792"/>
          </a:xfrm>
        </p:spPr>
        <p:txBody>
          <a:bodyPr anchor="ctr">
            <a:noAutofit/>
          </a:bodyPr>
          <a:lstStyle>
            <a:lvl1pPr>
              <a:spcBef>
                <a:spcPts val="600"/>
              </a:spcBef>
              <a:defRPr sz="800">
                <a:solidFill>
                  <a:schemeClr val="tx1"/>
                </a:solidFill>
              </a:defRPr>
            </a:lvl1pPr>
          </a:lstStyle>
          <a:p>
            <a:pPr lvl="0"/>
            <a:r>
              <a:rPr lang="en-US" dirty="0"/>
              <a:t>Click to add footer text</a:t>
            </a:r>
          </a:p>
        </p:txBody>
      </p:sp>
    </p:spTree>
    <p:extLst>
      <p:ext uri="{BB962C8B-B14F-4D97-AF65-F5344CB8AC3E}">
        <p14:creationId xmlns:p14="http://schemas.microsoft.com/office/powerpoint/2010/main" val="18258959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Footer only">
    <p:spTree>
      <p:nvGrpSpPr>
        <p:cNvPr id="1" name=""/>
        <p:cNvGrpSpPr/>
        <p:nvPr/>
      </p:nvGrpSpPr>
      <p:grpSpPr>
        <a:xfrm>
          <a:off x="0" y="0"/>
          <a:ext cx="0" cy="0"/>
          <a:chOff x="0" y="0"/>
          <a:chExt cx="0" cy="0"/>
        </a:xfrm>
      </p:grpSpPr>
      <p:sp>
        <p:nvSpPr>
          <p:cNvPr id="5"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Tree>
    <p:extLst>
      <p:ext uri="{BB962C8B-B14F-4D97-AF65-F5344CB8AC3E}">
        <p14:creationId xmlns:p14="http://schemas.microsoft.com/office/powerpoint/2010/main" val="2061057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Section header (black)">
    <p:bg>
      <p:bgPr>
        <a:solidFill>
          <a:srgbClr val="000000"/>
        </a:solidFill>
        <a:effectLst/>
      </p:bgPr>
    </p:bg>
    <p:spTree>
      <p:nvGrpSpPr>
        <p:cNvPr id="1" name=""/>
        <p:cNvGrpSpPr/>
        <p:nvPr/>
      </p:nvGrpSpPr>
      <p:grpSpPr>
        <a:xfrm>
          <a:off x="0" y="0"/>
          <a:ext cx="0" cy="0"/>
          <a:chOff x="0" y="0"/>
          <a:chExt cx="0" cy="0"/>
        </a:xfrm>
      </p:grpSpPr>
      <p:sp>
        <p:nvSpPr>
          <p:cNvPr id="5" name="Text Placeholder 2"/>
          <p:cNvSpPr>
            <a:spLocks noGrp="1"/>
          </p:cNvSpPr>
          <p:nvPr>
            <p:ph type="body" sz="quarter" idx="15" hasCustomPrompt="1"/>
          </p:nvPr>
        </p:nvSpPr>
        <p:spPr>
          <a:xfrm>
            <a:off x="359998" y="2257200"/>
            <a:ext cx="5643927" cy="1980000"/>
          </a:xfrm>
          <a:prstGeom prst="rect">
            <a:avLst/>
          </a:prstGeom>
        </p:spPr>
        <p:txBody>
          <a:bodyPr anchor="t"/>
          <a:lstStyle>
            <a:lvl1pPr algn="l">
              <a:spcBef>
                <a:spcPts val="200"/>
              </a:spcBef>
              <a:defRPr sz="4000" b="0">
                <a:solidFill>
                  <a:schemeClr val="bg1"/>
                </a:solidFill>
              </a:defRPr>
            </a:lvl1pPr>
            <a:lvl2pPr marL="0" indent="0" algn="l">
              <a:spcBef>
                <a:spcPts val="200"/>
              </a:spcBef>
              <a:buNone/>
              <a:defRPr sz="2200" b="0">
                <a:solidFill>
                  <a:schemeClr val="bg1"/>
                </a:solidFill>
              </a:defRPr>
            </a:lvl2pPr>
          </a:lstStyle>
          <a:p>
            <a:pPr lvl="0"/>
            <a:r>
              <a:rPr lang="en-GB" dirty="0"/>
              <a:t>Click to add title</a:t>
            </a:r>
          </a:p>
        </p:txBody>
      </p:sp>
      <p:sp>
        <p:nvSpPr>
          <p:cNvPr id="7" name="Text Placeholder 2"/>
          <p:cNvSpPr>
            <a:spLocks noGrp="1"/>
          </p:cNvSpPr>
          <p:nvPr>
            <p:ph type="body" sz="quarter" idx="16" hasCustomPrompt="1"/>
          </p:nvPr>
        </p:nvSpPr>
        <p:spPr>
          <a:xfrm>
            <a:off x="360363" y="1713332"/>
            <a:ext cx="976312" cy="540000"/>
          </a:xfrm>
          <a:prstGeom prst="rect">
            <a:avLst/>
          </a:prstGeom>
        </p:spPr>
        <p:txBody>
          <a:bodyPr anchor="t"/>
          <a:lstStyle>
            <a:lvl1pPr algn="l">
              <a:spcBef>
                <a:spcPts val="200"/>
              </a:spcBef>
              <a:defRPr sz="4000" b="0">
                <a:solidFill>
                  <a:schemeClr val="bg1"/>
                </a:solidFill>
              </a:defRPr>
            </a:lvl1pPr>
            <a:lvl2pPr marL="0" indent="0" algn="l">
              <a:spcBef>
                <a:spcPts val="200"/>
              </a:spcBef>
              <a:buNone/>
              <a:defRPr sz="2200" b="0">
                <a:solidFill>
                  <a:schemeClr val="tx1"/>
                </a:solidFill>
              </a:defRPr>
            </a:lvl2pPr>
          </a:lstStyle>
          <a:p>
            <a:pPr lvl="0"/>
            <a:r>
              <a:rPr lang="en-US" dirty="0"/>
              <a:t>No.</a:t>
            </a:r>
          </a:p>
        </p:txBody>
      </p:sp>
    </p:spTree>
    <p:extLst>
      <p:ext uri="{BB962C8B-B14F-4D97-AF65-F5344CB8AC3E}">
        <p14:creationId xmlns:p14="http://schemas.microsoft.com/office/powerpoint/2010/main" val="23249340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0.xml><?xml version="1.0" encoding="utf-8"?>
<p:sldLayout xmlns:a="http://schemas.openxmlformats.org/drawingml/2006/main" xmlns:r="http://schemas.openxmlformats.org/officeDocument/2006/relationships" xmlns:p="http://schemas.openxmlformats.org/presentationml/2006/main" type="titleOnly">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Klikk for å redigere tittelstil</a:t>
            </a:r>
          </a:p>
        </p:txBody>
      </p:sp>
      <p:sp>
        <p:nvSpPr>
          <p:cNvPr id="3" name="Rectangle 4"/>
          <p:cNvSpPr>
            <a:spLocks noGrp="1" noChangeArrowheads="1"/>
          </p:cNvSpPr>
          <p:nvPr>
            <p:ph type="sldNum" sz="quarter" idx="10"/>
          </p:nvPr>
        </p:nvSpPr>
        <p:spPr>
          <a:ln/>
        </p:spPr>
        <p:txBody>
          <a:bodyPr/>
          <a:lstStyle>
            <a:lvl1pPr>
              <a:defRPr/>
            </a:lvl1pPr>
          </a:lstStyle>
          <a:p>
            <a:fld id="{1B636240-6CDE-43CF-9923-D38ACD728A3E}" type="slidenum">
              <a:rPr lang="nb-NO"/>
              <a:pPr/>
              <a:t>‹#›</a:t>
            </a:fld>
            <a:endParaRPr lang="nb-NO" dirty="0"/>
          </a:p>
        </p:txBody>
      </p:sp>
      <p:sp>
        <p:nvSpPr>
          <p:cNvPr id="4" name="Rectangle 23"/>
          <p:cNvSpPr>
            <a:spLocks noGrp="1" noChangeArrowheads="1"/>
          </p:cNvSpPr>
          <p:nvPr>
            <p:ph type="ftr" sz="quarter" idx="11"/>
          </p:nvPr>
        </p:nvSpPr>
        <p:spPr>
          <a:xfrm>
            <a:off x="9431868" y="6248400"/>
            <a:ext cx="2442633" cy="304800"/>
          </a:xfrm>
          <a:prstGeom prst="rect">
            <a:avLst/>
          </a:prstGeom>
          <a:ln/>
        </p:spPr>
        <p:txBody>
          <a:bodyPr/>
          <a:lstStyle>
            <a:lvl1pPr>
              <a:defRPr/>
            </a:lvl1pPr>
          </a:lstStyle>
          <a:p>
            <a:pPr>
              <a:defRPr/>
            </a:pPr>
            <a:r>
              <a:rPr lang="en-GB" dirty="0"/>
              <a:t>Gallupskolen November 2011</a:t>
            </a:r>
          </a:p>
        </p:txBody>
      </p:sp>
    </p:spTree>
    <p:extLst>
      <p:ext uri="{BB962C8B-B14F-4D97-AF65-F5344CB8AC3E}">
        <p14:creationId xmlns:p14="http://schemas.microsoft.com/office/powerpoint/2010/main" val="18881514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1 x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596ED-8270-4BD9-9069-84F474882F2A}"/>
              </a:ext>
            </a:extLst>
          </p:cNvPr>
          <p:cNvSpPr>
            <a:spLocks noGrp="1"/>
          </p:cNvSpPr>
          <p:nvPr>
            <p:ph type="title" hasCustomPrompt="1"/>
          </p:nvPr>
        </p:nvSpPr>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FACA3A6B-089A-48DA-907F-9446B1276098}"/>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3E873D13-8BEF-4470-A16D-19EDE6E7AAA3}"/>
              </a:ext>
            </a:extLst>
          </p:cNvPr>
          <p:cNvSpPr>
            <a:spLocks noGrp="1"/>
          </p:cNvSpPr>
          <p:nvPr>
            <p:ph type="ftr" sz="quarter" idx="11"/>
          </p:nvPr>
        </p:nvSpPr>
        <p:spPr/>
        <p:txBody>
          <a:bodyPr/>
          <a:lstStyle/>
          <a:p>
            <a:endParaRPr lang="en-GB" dirty="0"/>
          </a:p>
        </p:txBody>
      </p:sp>
      <p:sp>
        <p:nvSpPr>
          <p:cNvPr id="8" name="Text Placeholder 7">
            <a:extLst>
              <a:ext uri="{FF2B5EF4-FFF2-40B4-BE49-F238E27FC236}">
                <a16:creationId xmlns:a16="http://schemas.microsoft.com/office/drawing/2014/main" id="{50105BF4-D562-44BF-BA5C-F9CA4C0FE918}"/>
              </a:ext>
            </a:extLst>
          </p:cNvPr>
          <p:cNvSpPr>
            <a:spLocks noGrp="1"/>
          </p:cNvSpPr>
          <p:nvPr>
            <p:ph type="body" sz="quarter" idx="13" hasCustomPrompt="1"/>
          </p:nvPr>
        </p:nvSpPr>
        <p:spPr>
          <a:xfrm>
            <a:off x="360363" y="910800"/>
            <a:ext cx="11466000" cy="396000"/>
          </a:xfrm>
        </p:spPr>
        <p:txBody>
          <a:bodyPr/>
          <a:lstStyle>
            <a:lvl1pPr>
              <a:spcBef>
                <a:spcPts val="600"/>
              </a:spcBef>
              <a:defRPr sz="2200"/>
            </a:lvl1pPr>
          </a:lstStyle>
          <a:p>
            <a:pPr lvl="0"/>
            <a:r>
              <a:rPr lang="en-US" dirty="0"/>
              <a:t>Click to add subtitle</a:t>
            </a:r>
            <a:endParaRPr lang="en-GB" dirty="0"/>
          </a:p>
        </p:txBody>
      </p:sp>
      <p:sp>
        <p:nvSpPr>
          <p:cNvPr id="10" name="Content Placeholder 9">
            <a:extLst>
              <a:ext uri="{FF2B5EF4-FFF2-40B4-BE49-F238E27FC236}">
                <a16:creationId xmlns:a16="http://schemas.microsoft.com/office/drawing/2014/main" id="{E01F0EAC-DF03-4553-8D22-C26B163DC97D}"/>
              </a:ext>
            </a:extLst>
          </p:cNvPr>
          <p:cNvSpPr>
            <a:spLocks noGrp="1"/>
          </p:cNvSpPr>
          <p:nvPr>
            <p:ph sz="quarter" idx="14" hasCustomPrompt="1"/>
          </p:nvPr>
        </p:nvSpPr>
        <p:spPr>
          <a:xfrm>
            <a:off x="360363" y="1710000"/>
            <a:ext cx="114660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02960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1 x content +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B7F44-1A9D-43CE-8B94-70E892BCC6C4}"/>
              </a:ext>
            </a:extLst>
          </p:cNvPr>
          <p:cNvSpPr>
            <a:spLocks noGrp="1"/>
          </p:cNvSpPr>
          <p:nvPr>
            <p:ph type="title" hasCustomPrompt="1"/>
          </p:nvPr>
        </p:nvSpPr>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00F0CD56-CDEF-4F99-82E9-F8344BA7D8B8}"/>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CAF17232-4933-4B44-AB0A-14F7352465FB}"/>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54A8CE99-0AD9-4D9C-9C09-47545620E96B}"/>
              </a:ext>
            </a:extLst>
          </p:cNvPr>
          <p:cNvSpPr>
            <a:spLocks noGrp="1"/>
          </p:cNvSpPr>
          <p:nvPr>
            <p:ph type="body" sz="quarter" idx="12" hasCustomPrompt="1"/>
          </p:nvPr>
        </p:nvSpPr>
        <p:spPr>
          <a:xfrm>
            <a:off x="360000" y="1710000"/>
            <a:ext cx="11464925" cy="604800"/>
          </a:xfrm>
        </p:spPr>
        <p:txBody>
          <a:bodyPr/>
          <a:lstStyle>
            <a:lvl1pPr>
              <a:defRPr b="1"/>
            </a:lvl1pPr>
          </a:lstStyle>
          <a:p>
            <a:pPr lvl="0"/>
            <a:r>
              <a:rPr lang="en-US" dirty="0"/>
              <a:t>Click to add text</a:t>
            </a:r>
            <a:endParaRPr lang="en-GB" dirty="0"/>
          </a:p>
        </p:txBody>
      </p:sp>
      <p:sp>
        <p:nvSpPr>
          <p:cNvPr id="8" name="Content Placeholder 7">
            <a:extLst>
              <a:ext uri="{FF2B5EF4-FFF2-40B4-BE49-F238E27FC236}">
                <a16:creationId xmlns:a16="http://schemas.microsoft.com/office/drawing/2014/main" id="{58CF1398-AEAE-44BE-B05F-E03B17EB921A}"/>
              </a:ext>
            </a:extLst>
          </p:cNvPr>
          <p:cNvSpPr>
            <a:spLocks noGrp="1"/>
          </p:cNvSpPr>
          <p:nvPr>
            <p:ph sz="quarter" idx="13" hasCustomPrompt="1"/>
          </p:nvPr>
        </p:nvSpPr>
        <p:spPr>
          <a:xfrm>
            <a:off x="360000" y="2376000"/>
            <a:ext cx="114660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9">
            <a:extLst>
              <a:ext uri="{FF2B5EF4-FFF2-40B4-BE49-F238E27FC236}">
                <a16:creationId xmlns:a16="http://schemas.microsoft.com/office/drawing/2014/main" id="{1A51D583-D2F5-4206-82FD-3E7E687E574D}"/>
              </a:ext>
            </a:extLst>
          </p:cNvPr>
          <p:cNvSpPr>
            <a:spLocks noGrp="1"/>
          </p:cNvSpPr>
          <p:nvPr>
            <p:ph type="body" sz="quarter" idx="14" hasCustomPrompt="1"/>
          </p:nvPr>
        </p:nvSpPr>
        <p:spPr>
          <a:xfrm>
            <a:off x="360000" y="910800"/>
            <a:ext cx="11466513" cy="396000"/>
          </a:xfrm>
        </p:spPr>
        <p:txBody>
          <a:bodyPr/>
          <a:lstStyle>
            <a:lvl1pPr>
              <a:defRPr sz="2200"/>
            </a:lvl1pPr>
          </a:lstStyle>
          <a:p>
            <a:pPr lvl="0"/>
            <a:r>
              <a:rPr lang="en-US" dirty="0"/>
              <a:t>Click to add subtitle</a:t>
            </a:r>
            <a:endParaRPr lang="en-GB" dirty="0"/>
          </a:p>
        </p:txBody>
      </p:sp>
    </p:spTree>
    <p:extLst>
      <p:ext uri="{BB962C8B-B14F-4D97-AF65-F5344CB8AC3E}">
        <p14:creationId xmlns:p14="http://schemas.microsoft.com/office/powerpoint/2010/main" val="2413484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2 x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667F2-B31E-4932-857C-E542EC7E06FE}"/>
              </a:ext>
            </a:extLst>
          </p:cNvPr>
          <p:cNvSpPr>
            <a:spLocks noGrp="1"/>
          </p:cNvSpPr>
          <p:nvPr>
            <p:ph type="title" hasCustomPrompt="1"/>
          </p:nvPr>
        </p:nvSpPr>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4286C412-8D9A-4518-BD82-093D1D70BD3A}"/>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458D1434-081E-42DD-A0E7-8AD211AD6053}"/>
              </a:ext>
            </a:extLst>
          </p:cNvPr>
          <p:cNvSpPr>
            <a:spLocks noGrp="1"/>
          </p:cNvSpPr>
          <p:nvPr>
            <p:ph type="ftr" sz="quarter" idx="11"/>
          </p:nvPr>
        </p:nvSpPr>
        <p:spPr/>
        <p:txBody>
          <a:bodyPr/>
          <a:lstStyle/>
          <a:p>
            <a:endParaRPr lang="en-GB" dirty="0"/>
          </a:p>
        </p:txBody>
      </p:sp>
      <p:sp>
        <p:nvSpPr>
          <p:cNvPr id="6" name="Content Placeholder 5">
            <a:extLst>
              <a:ext uri="{FF2B5EF4-FFF2-40B4-BE49-F238E27FC236}">
                <a16:creationId xmlns:a16="http://schemas.microsoft.com/office/drawing/2014/main" id="{F1D24B38-2DD2-4BE4-A6BC-6AB461A6A6AC}"/>
              </a:ext>
            </a:extLst>
          </p:cNvPr>
          <p:cNvSpPr>
            <a:spLocks noGrp="1"/>
          </p:cNvSpPr>
          <p:nvPr>
            <p:ph sz="quarter" idx="12" hasCustomPrompt="1"/>
          </p:nvPr>
        </p:nvSpPr>
        <p:spPr>
          <a:xfrm>
            <a:off x="360363" y="1710000"/>
            <a:ext cx="56268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Content Placeholder 7">
            <a:extLst>
              <a:ext uri="{FF2B5EF4-FFF2-40B4-BE49-F238E27FC236}">
                <a16:creationId xmlns:a16="http://schemas.microsoft.com/office/drawing/2014/main" id="{A028BB49-92B7-4BBE-AD91-816AF9386D4C}"/>
              </a:ext>
            </a:extLst>
          </p:cNvPr>
          <p:cNvSpPr>
            <a:spLocks noGrp="1"/>
          </p:cNvSpPr>
          <p:nvPr>
            <p:ph sz="quarter" idx="13" hasCustomPrompt="1"/>
          </p:nvPr>
        </p:nvSpPr>
        <p:spPr>
          <a:xfrm>
            <a:off x="6200965" y="1710000"/>
            <a:ext cx="5626800" cy="3998913"/>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9">
            <a:extLst>
              <a:ext uri="{FF2B5EF4-FFF2-40B4-BE49-F238E27FC236}">
                <a16:creationId xmlns:a16="http://schemas.microsoft.com/office/drawing/2014/main" id="{29FAE1AF-1132-4B0D-8DC6-F52576CE682C}"/>
              </a:ext>
            </a:extLst>
          </p:cNvPr>
          <p:cNvSpPr>
            <a:spLocks noGrp="1"/>
          </p:cNvSpPr>
          <p:nvPr>
            <p:ph type="body" sz="quarter" idx="14" hasCustomPrompt="1"/>
          </p:nvPr>
        </p:nvSpPr>
        <p:spPr>
          <a:xfrm>
            <a:off x="360363" y="910800"/>
            <a:ext cx="11466000" cy="396000"/>
          </a:xfrm>
        </p:spPr>
        <p:txBody>
          <a:bodyPr/>
          <a:lstStyle>
            <a:lvl1pPr>
              <a:defRPr sz="2200"/>
            </a:lvl1pPr>
          </a:lstStyle>
          <a:p>
            <a:pPr lvl="0"/>
            <a:r>
              <a:rPr lang="en-US" dirty="0"/>
              <a:t>Click to add subtitle</a:t>
            </a:r>
            <a:endParaRPr lang="en-GB" dirty="0"/>
          </a:p>
        </p:txBody>
      </p:sp>
    </p:spTree>
    <p:extLst>
      <p:ext uri="{BB962C8B-B14F-4D97-AF65-F5344CB8AC3E}">
        <p14:creationId xmlns:p14="http://schemas.microsoft.com/office/powerpoint/2010/main" val="24212957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ags" Target="../tags/tag3.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ags" Target="../tags/tag2.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image" Target="../media/image2.sv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 Id="rId30"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slideLayout" Target="../slideLayouts/slideLayout39.xml"/><Relationship Id="rId18" Type="http://schemas.openxmlformats.org/officeDocument/2006/relationships/image" Target="../media/image2.svg"/><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17" Type="http://schemas.openxmlformats.org/officeDocument/2006/relationships/image" Target="../media/image1.png"/><Relationship Id="rId2" Type="http://schemas.openxmlformats.org/officeDocument/2006/relationships/slideLayout" Target="../slideLayouts/slideLayout28.xml"/><Relationship Id="rId16" Type="http://schemas.openxmlformats.org/officeDocument/2006/relationships/tags" Target="../tags/tag9.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5" Type="http://schemas.openxmlformats.org/officeDocument/2006/relationships/tags" Target="../tags/tag8.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heme" Target="../theme/theme3.xml"/><Relationship Id="rId1" Type="http://schemas.openxmlformats.org/officeDocument/2006/relationships/slideLayout" Target="../slideLayouts/slideLayout40.xml"/><Relationship Id="rId5" Type="http://schemas.openxmlformats.org/officeDocument/2006/relationships/image" Target="../media/image2.svg"/><Relationship Id="rId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slideLayout" Target="../slideLayouts/slideLayout43.xml"/><Relationship Id="rId7" Type="http://schemas.openxmlformats.org/officeDocument/2006/relationships/tags" Target="../tags/tag11.xml"/><Relationship Id="rId2" Type="http://schemas.openxmlformats.org/officeDocument/2006/relationships/slideLayout" Target="../slideLayouts/slideLayout42.xml"/><Relationship Id="rId1" Type="http://schemas.openxmlformats.org/officeDocument/2006/relationships/slideLayout" Target="../slideLayouts/slideLayout41.xml"/><Relationship Id="rId6" Type="http://schemas.openxmlformats.org/officeDocument/2006/relationships/theme" Target="../theme/theme4.xml"/><Relationship Id="rId5" Type="http://schemas.openxmlformats.org/officeDocument/2006/relationships/slideLayout" Target="../slideLayouts/slideLayout45.xml"/><Relationship Id="rId4" Type="http://schemas.openxmlformats.org/officeDocument/2006/relationships/slideLayout" Target="../slideLayouts/slideLayout4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13" Type="http://schemas.openxmlformats.org/officeDocument/2006/relationships/slideLayout" Target="../slideLayouts/slideLayout58.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slideLayout" Target="../slideLayouts/slideLayout57.xml"/><Relationship Id="rId17" Type="http://schemas.openxmlformats.org/officeDocument/2006/relationships/image" Target="../media/image9.png"/><Relationship Id="rId2" Type="http://schemas.openxmlformats.org/officeDocument/2006/relationships/slideLayout" Target="../slideLayouts/slideLayout47.xml"/><Relationship Id="rId16" Type="http://schemas.openxmlformats.org/officeDocument/2006/relationships/theme" Target="../theme/theme5.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5" Type="http://schemas.openxmlformats.org/officeDocument/2006/relationships/slideLayout" Target="../slideLayouts/slideLayout6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 Id="rId14" Type="http://schemas.openxmlformats.org/officeDocument/2006/relationships/slideLayout" Target="../slideLayouts/slideLayout5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1" name="Title Placeholder 1"/>
          <p:cNvSpPr>
            <a:spLocks noGrp="1"/>
          </p:cNvSpPr>
          <p:nvPr>
            <p:ph type="title"/>
          </p:nvPr>
        </p:nvSpPr>
        <p:spPr>
          <a:xfrm>
            <a:off x="359999" y="430718"/>
            <a:ext cx="11466875" cy="403200"/>
          </a:xfrm>
          <a:prstGeom prst="rect">
            <a:avLst/>
          </a:prstGeom>
        </p:spPr>
        <p:txBody>
          <a:bodyPr vert="horz" lIns="0" tIns="0" rIns="0" bIns="0" rtlCol="0" anchor="t">
            <a:noAutofit/>
          </a:bodyPr>
          <a:lstStyle/>
          <a:p>
            <a:r>
              <a:rPr lang="en-US" dirty="0"/>
              <a:t>Click to add title</a:t>
            </a:r>
            <a:endParaRPr lang="en-GB" dirty="0"/>
          </a:p>
        </p:txBody>
      </p:sp>
      <p:sp>
        <p:nvSpPr>
          <p:cNvPr id="92" name="Text Placeholder 2"/>
          <p:cNvSpPr>
            <a:spLocks noGrp="1"/>
          </p:cNvSpPr>
          <p:nvPr>
            <p:ph type="body" idx="1"/>
          </p:nvPr>
        </p:nvSpPr>
        <p:spPr>
          <a:xfrm>
            <a:off x="359999" y="1710000"/>
            <a:ext cx="11466875" cy="3999600"/>
          </a:xfrm>
          <a:prstGeom prst="rect">
            <a:avLst/>
          </a:prstGeom>
        </p:spPr>
        <p:txBody>
          <a:bodyPr vert="horz" lIns="0" tIns="0" rIns="0" bIns="0" rtlCol="0">
            <a:noAutofit/>
          </a:body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3" name="Slide Number Placeholder 5"/>
          <p:cNvSpPr>
            <a:spLocks noGrp="1"/>
          </p:cNvSpPr>
          <p:nvPr>
            <p:ph type="sldNum" sz="quarter" idx="4"/>
          </p:nvPr>
        </p:nvSpPr>
        <p:spPr>
          <a:xfrm>
            <a:off x="10856913" y="6390000"/>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grpSp>
        <p:nvGrpSpPr>
          <p:cNvPr id="2" name="Group 1"/>
          <p:cNvGrpSpPr/>
          <p:nvPr userDrawn="1"/>
        </p:nvGrpSpPr>
        <p:grpSpPr>
          <a:xfrm>
            <a:off x="-1143000" y="-600255"/>
            <a:ext cx="13680281" cy="6913023"/>
            <a:chOff x="-1143000" y="-600255"/>
            <a:chExt cx="13680281" cy="6913023"/>
          </a:xfrm>
        </p:grpSpPr>
        <p:cxnSp>
          <p:nvCxnSpPr>
            <p:cNvPr id="14" name="Straight Connector 13"/>
            <p:cNvCxnSpPr/>
            <p:nvPr userDrawn="1"/>
          </p:nvCxnSpPr>
          <p:spPr>
            <a:xfrm>
              <a:off x="-256200" y="1710267"/>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a:off x="-256200" y="6143820"/>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a:off x="-256200" y="3426354"/>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a:xfrm>
              <a:off x="-256200" y="5714470"/>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sp>
          <p:nvSpPr>
            <p:cNvPr id="51" name="TextBox 50"/>
            <p:cNvSpPr txBox="1"/>
            <p:nvPr userDrawn="1"/>
          </p:nvSpPr>
          <p:spPr>
            <a:xfrm>
              <a:off x="-747711" y="1646156"/>
              <a:ext cx="438671" cy="123111"/>
            </a:xfrm>
            <a:prstGeom prst="rect">
              <a:avLst/>
            </a:prstGeom>
            <a:noFill/>
          </p:spPr>
          <p:txBody>
            <a:bodyPr wrap="square" lIns="0" tIns="0" rIns="0" bIns="0" rtlCol="0">
              <a:spAutoFit/>
            </a:bodyPr>
            <a:lstStyle/>
            <a:p>
              <a:pPr algn="r"/>
              <a:r>
                <a:rPr lang="en-GB" sz="800" dirty="0">
                  <a:solidFill>
                    <a:schemeClr val="tx1"/>
                  </a:solidFill>
                </a:rPr>
                <a:t>4.78cm</a:t>
              </a:r>
            </a:p>
          </p:txBody>
        </p:sp>
        <p:sp>
          <p:nvSpPr>
            <p:cNvPr id="54" name="TextBox 53"/>
            <p:cNvSpPr txBox="1"/>
            <p:nvPr userDrawn="1"/>
          </p:nvSpPr>
          <p:spPr>
            <a:xfrm>
              <a:off x="-747711" y="3357884"/>
              <a:ext cx="438671" cy="123111"/>
            </a:xfrm>
            <a:prstGeom prst="rect">
              <a:avLst/>
            </a:prstGeom>
            <a:noFill/>
          </p:spPr>
          <p:txBody>
            <a:bodyPr wrap="square" lIns="0" tIns="0" rIns="0" bIns="0" rtlCol="0">
              <a:spAutoFit/>
            </a:bodyPr>
            <a:lstStyle/>
            <a:p>
              <a:pPr algn="r"/>
              <a:r>
                <a:rPr lang="en-GB" sz="800" dirty="0">
                  <a:solidFill>
                    <a:schemeClr val="tx1"/>
                  </a:solidFill>
                </a:rPr>
                <a:t>0 cm</a:t>
              </a:r>
            </a:p>
          </p:txBody>
        </p:sp>
        <p:sp>
          <p:nvSpPr>
            <p:cNvPr id="58" name="TextBox 57"/>
            <p:cNvSpPr txBox="1"/>
            <p:nvPr userDrawn="1"/>
          </p:nvSpPr>
          <p:spPr>
            <a:xfrm>
              <a:off x="-747711" y="5640188"/>
              <a:ext cx="438671" cy="123111"/>
            </a:xfrm>
            <a:prstGeom prst="rect">
              <a:avLst/>
            </a:prstGeom>
            <a:noFill/>
          </p:spPr>
          <p:txBody>
            <a:bodyPr wrap="square" lIns="0" tIns="0" rIns="0" bIns="0" rtlCol="0">
              <a:spAutoFit/>
            </a:bodyPr>
            <a:lstStyle/>
            <a:p>
              <a:pPr algn="r"/>
              <a:r>
                <a:rPr lang="en-GB" sz="800" dirty="0">
                  <a:solidFill>
                    <a:schemeClr val="tx1"/>
                  </a:solidFill>
                </a:rPr>
                <a:t>6.35 cm</a:t>
              </a:r>
            </a:p>
          </p:txBody>
        </p:sp>
        <p:sp>
          <p:nvSpPr>
            <p:cNvPr id="60" name="TextBox 59"/>
            <p:cNvSpPr txBox="1"/>
            <p:nvPr userDrawn="1"/>
          </p:nvSpPr>
          <p:spPr>
            <a:xfrm>
              <a:off x="304800" y="-437436"/>
              <a:ext cx="438671" cy="123111"/>
            </a:xfrm>
            <a:prstGeom prst="rect">
              <a:avLst/>
            </a:prstGeom>
            <a:noFill/>
          </p:spPr>
          <p:txBody>
            <a:bodyPr wrap="square" lIns="0" tIns="0" rIns="0" bIns="0" rtlCol="0">
              <a:spAutoFit/>
            </a:bodyPr>
            <a:lstStyle/>
            <a:p>
              <a:pPr algn="l"/>
              <a:r>
                <a:rPr lang="en-GB" sz="800" dirty="0">
                  <a:solidFill>
                    <a:schemeClr val="tx1"/>
                  </a:solidFill>
                </a:rPr>
                <a:t>15.93cm</a:t>
              </a:r>
            </a:p>
          </p:txBody>
        </p:sp>
        <p:sp>
          <p:nvSpPr>
            <p:cNvPr id="72" name="TextBox 71"/>
            <p:cNvSpPr txBox="1"/>
            <p:nvPr userDrawn="1"/>
          </p:nvSpPr>
          <p:spPr>
            <a:xfrm>
              <a:off x="11426031" y="-437436"/>
              <a:ext cx="438671" cy="123111"/>
            </a:xfrm>
            <a:prstGeom prst="rect">
              <a:avLst/>
            </a:prstGeom>
            <a:noFill/>
          </p:spPr>
          <p:txBody>
            <a:bodyPr wrap="square" lIns="0" tIns="0" rIns="0" bIns="0" rtlCol="0">
              <a:spAutoFit/>
            </a:bodyPr>
            <a:lstStyle/>
            <a:p>
              <a:pPr algn="r"/>
              <a:r>
                <a:rPr lang="en-GB" sz="800" dirty="0">
                  <a:solidFill>
                    <a:schemeClr val="tx1"/>
                  </a:solidFill>
                </a:rPr>
                <a:t>15.93 cm</a:t>
              </a:r>
            </a:p>
          </p:txBody>
        </p:sp>
        <p:cxnSp>
          <p:nvCxnSpPr>
            <p:cNvPr id="5" name="Straight Connector 4"/>
            <p:cNvCxnSpPr/>
            <p:nvPr userDrawn="1"/>
          </p:nvCxnSpPr>
          <p:spPr>
            <a:xfrm>
              <a:off x="361588"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85" name="TextBox 84"/>
            <p:cNvSpPr txBox="1"/>
            <p:nvPr userDrawn="1"/>
          </p:nvSpPr>
          <p:spPr>
            <a:xfrm>
              <a:off x="-1143000" y="5763299"/>
              <a:ext cx="833960" cy="123111"/>
            </a:xfrm>
            <a:prstGeom prst="rect">
              <a:avLst/>
            </a:prstGeom>
            <a:noFill/>
          </p:spPr>
          <p:txBody>
            <a:bodyPr wrap="square" lIns="0" tIns="0" rIns="0" bIns="0" rtlCol="0">
              <a:spAutoFit/>
            </a:bodyPr>
            <a:lstStyle/>
            <a:p>
              <a:pPr algn="r"/>
              <a:r>
                <a:rPr lang="en-GB" sz="800" dirty="0">
                  <a:solidFill>
                    <a:schemeClr val="tx1"/>
                  </a:solidFill>
                </a:rPr>
                <a:t>Content Bottom</a:t>
              </a:r>
            </a:p>
          </p:txBody>
        </p:sp>
        <p:sp>
          <p:nvSpPr>
            <p:cNvPr id="86" name="TextBox 85"/>
            <p:cNvSpPr txBox="1"/>
            <p:nvPr userDrawn="1"/>
          </p:nvSpPr>
          <p:spPr>
            <a:xfrm>
              <a:off x="-1143000" y="1769267"/>
              <a:ext cx="833960" cy="123111"/>
            </a:xfrm>
            <a:prstGeom prst="rect">
              <a:avLst/>
            </a:prstGeom>
            <a:noFill/>
          </p:spPr>
          <p:txBody>
            <a:bodyPr wrap="square" lIns="0" tIns="0" rIns="0" bIns="0" rtlCol="0">
              <a:spAutoFit/>
            </a:bodyPr>
            <a:lstStyle/>
            <a:p>
              <a:pPr algn="r"/>
              <a:r>
                <a:rPr lang="en-GB" sz="800" dirty="0">
                  <a:solidFill>
                    <a:schemeClr val="tx1"/>
                  </a:solidFill>
                </a:rPr>
                <a:t>Content Top</a:t>
              </a:r>
            </a:p>
          </p:txBody>
        </p:sp>
        <p:sp>
          <p:nvSpPr>
            <p:cNvPr id="88" name="TextBox 87"/>
            <p:cNvSpPr txBox="1"/>
            <p:nvPr userDrawn="1"/>
          </p:nvSpPr>
          <p:spPr>
            <a:xfrm>
              <a:off x="-590537" y="-438330"/>
              <a:ext cx="833960" cy="123111"/>
            </a:xfrm>
            <a:prstGeom prst="rect">
              <a:avLst/>
            </a:prstGeom>
            <a:noFill/>
          </p:spPr>
          <p:txBody>
            <a:bodyPr wrap="square" lIns="0" tIns="0" rIns="0" bIns="0" rtlCol="0">
              <a:spAutoFit/>
            </a:bodyPr>
            <a:lstStyle/>
            <a:p>
              <a:pPr algn="r"/>
              <a:r>
                <a:rPr lang="en-GB" sz="800" dirty="0">
                  <a:solidFill>
                    <a:schemeClr val="tx1"/>
                  </a:solidFill>
                </a:rPr>
                <a:t>Left Margin</a:t>
              </a:r>
            </a:p>
          </p:txBody>
        </p:sp>
        <p:sp>
          <p:nvSpPr>
            <p:cNvPr id="89" name="TextBox 88"/>
            <p:cNvSpPr txBox="1"/>
            <p:nvPr userDrawn="1"/>
          </p:nvSpPr>
          <p:spPr>
            <a:xfrm>
              <a:off x="11898039" y="-438330"/>
              <a:ext cx="639242" cy="123111"/>
            </a:xfrm>
            <a:prstGeom prst="rect">
              <a:avLst/>
            </a:prstGeom>
            <a:noFill/>
          </p:spPr>
          <p:txBody>
            <a:bodyPr wrap="square" lIns="0" tIns="0" rIns="0" bIns="0" rtlCol="0">
              <a:spAutoFit/>
            </a:bodyPr>
            <a:lstStyle/>
            <a:p>
              <a:pPr algn="l"/>
              <a:r>
                <a:rPr lang="en-GB" sz="800" dirty="0">
                  <a:solidFill>
                    <a:schemeClr val="tx1"/>
                  </a:solidFill>
                </a:rPr>
                <a:t>Right Margin</a:t>
              </a:r>
            </a:p>
          </p:txBody>
        </p:sp>
        <p:cxnSp>
          <p:nvCxnSpPr>
            <p:cNvPr id="98" name="Straight Connector 97"/>
            <p:cNvCxnSpPr/>
            <p:nvPr userDrawn="1"/>
          </p:nvCxnSpPr>
          <p:spPr>
            <a:xfrm>
              <a:off x="6096000" y="-363357"/>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99" name="TextBox 98"/>
            <p:cNvSpPr txBox="1"/>
            <p:nvPr userDrawn="1"/>
          </p:nvSpPr>
          <p:spPr>
            <a:xfrm>
              <a:off x="5914719" y="-600255"/>
              <a:ext cx="362256" cy="246221"/>
            </a:xfrm>
            <a:prstGeom prst="rect">
              <a:avLst/>
            </a:prstGeom>
            <a:noFill/>
          </p:spPr>
          <p:txBody>
            <a:bodyPr wrap="square" lIns="0" tIns="0" rIns="0" bIns="0" rtlCol="0">
              <a:spAutoFit/>
            </a:bodyPr>
            <a:lstStyle/>
            <a:p>
              <a:pPr algn="ctr"/>
              <a:r>
                <a:rPr lang="en-GB" sz="800" dirty="0">
                  <a:solidFill>
                    <a:schemeClr val="tx1"/>
                  </a:solidFill>
                </a:rPr>
                <a:t>Middle </a:t>
              </a:r>
              <a:br>
                <a:rPr lang="en-GB" sz="800" dirty="0">
                  <a:solidFill>
                    <a:schemeClr val="tx1"/>
                  </a:solidFill>
                </a:rPr>
              </a:br>
              <a:r>
                <a:rPr lang="en-GB" sz="800" dirty="0">
                  <a:solidFill>
                    <a:schemeClr val="tx1"/>
                  </a:solidFill>
                </a:rPr>
                <a:t>0cm </a:t>
              </a:r>
            </a:p>
          </p:txBody>
        </p:sp>
        <p:sp>
          <p:nvSpPr>
            <p:cNvPr id="101" name="TextBox 100"/>
            <p:cNvSpPr txBox="1"/>
            <p:nvPr userDrawn="1"/>
          </p:nvSpPr>
          <p:spPr>
            <a:xfrm>
              <a:off x="5636264" y="-208836"/>
              <a:ext cx="362256" cy="123111"/>
            </a:xfrm>
            <a:prstGeom prst="rect">
              <a:avLst/>
            </a:prstGeom>
            <a:noFill/>
          </p:spPr>
          <p:txBody>
            <a:bodyPr wrap="square" lIns="0" tIns="0" rIns="0" bIns="0" rtlCol="0">
              <a:spAutoFit/>
            </a:bodyPr>
            <a:lstStyle/>
            <a:p>
              <a:pPr algn="ctr"/>
              <a:r>
                <a:rPr lang="en-GB" sz="800" dirty="0">
                  <a:solidFill>
                    <a:schemeClr val="tx1"/>
                  </a:solidFill>
                </a:rPr>
                <a:t>0.26cm</a:t>
              </a:r>
            </a:p>
          </p:txBody>
        </p:sp>
        <p:cxnSp>
          <p:nvCxnSpPr>
            <p:cNvPr id="104" name="Straight Connector 103"/>
            <p:cNvCxnSpPr/>
            <p:nvPr userDrawn="1"/>
          </p:nvCxnSpPr>
          <p:spPr>
            <a:xfrm>
              <a:off x="6000389"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userDrawn="1"/>
          </p:nvCxnSpPr>
          <p:spPr>
            <a:xfrm>
              <a:off x="6190362"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106" name="TextBox 105"/>
            <p:cNvSpPr txBox="1"/>
            <p:nvPr userDrawn="1"/>
          </p:nvSpPr>
          <p:spPr>
            <a:xfrm>
              <a:off x="6191102" y="-208836"/>
              <a:ext cx="362256" cy="123111"/>
            </a:xfrm>
            <a:prstGeom prst="rect">
              <a:avLst/>
            </a:prstGeom>
            <a:noFill/>
          </p:spPr>
          <p:txBody>
            <a:bodyPr wrap="square" lIns="0" tIns="0" rIns="0" bIns="0" rtlCol="0">
              <a:spAutoFit/>
            </a:bodyPr>
            <a:lstStyle/>
            <a:p>
              <a:pPr algn="ctr"/>
              <a:r>
                <a:rPr lang="en-GB" sz="800" dirty="0">
                  <a:solidFill>
                    <a:schemeClr val="tx1"/>
                  </a:solidFill>
                </a:rPr>
                <a:t>0.26cm</a:t>
              </a:r>
            </a:p>
          </p:txBody>
        </p:sp>
        <p:cxnSp>
          <p:nvCxnSpPr>
            <p:cNvPr id="107" name="Straight Connector 106"/>
            <p:cNvCxnSpPr/>
            <p:nvPr userDrawn="1"/>
          </p:nvCxnSpPr>
          <p:spPr>
            <a:xfrm>
              <a:off x="11836111"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userDrawn="1"/>
          </p:nvCxnSpPr>
          <p:spPr>
            <a:xfrm>
              <a:off x="-256200" y="430824"/>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sp>
          <p:nvSpPr>
            <p:cNvPr id="109" name="TextBox 108"/>
            <p:cNvSpPr txBox="1"/>
            <p:nvPr userDrawn="1"/>
          </p:nvSpPr>
          <p:spPr>
            <a:xfrm>
              <a:off x="-747711" y="404813"/>
              <a:ext cx="438671" cy="123111"/>
            </a:xfrm>
            <a:prstGeom prst="rect">
              <a:avLst/>
            </a:prstGeom>
            <a:noFill/>
          </p:spPr>
          <p:txBody>
            <a:bodyPr wrap="square" lIns="0" tIns="0" rIns="0" bIns="0" rtlCol="0">
              <a:spAutoFit/>
            </a:bodyPr>
            <a:lstStyle/>
            <a:p>
              <a:pPr algn="r"/>
              <a:r>
                <a:rPr lang="en-GB" sz="800" dirty="0">
                  <a:solidFill>
                    <a:schemeClr val="tx1"/>
                  </a:solidFill>
                </a:rPr>
                <a:t>8.33cm</a:t>
              </a:r>
            </a:p>
          </p:txBody>
        </p:sp>
        <p:sp>
          <p:nvSpPr>
            <p:cNvPr id="110" name="TextBox 109"/>
            <p:cNvSpPr txBox="1"/>
            <p:nvPr userDrawn="1"/>
          </p:nvSpPr>
          <p:spPr>
            <a:xfrm>
              <a:off x="-1143000" y="527924"/>
              <a:ext cx="833960" cy="123111"/>
            </a:xfrm>
            <a:prstGeom prst="rect">
              <a:avLst/>
            </a:prstGeom>
            <a:noFill/>
          </p:spPr>
          <p:txBody>
            <a:bodyPr wrap="square" lIns="0" tIns="0" rIns="0" bIns="0" rtlCol="0">
              <a:spAutoFit/>
            </a:bodyPr>
            <a:lstStyle/>
            <a:p>
              <a:pPr algn="r"/>
              <a:r>
                <a:rPr lang="en-GB" sz="800" dirty="0">
                  <a:solidFill>
                    <a:schemeClr val="tx1"/>
                  </a:solidFill>
                </a:rPr>
                <a:t>Title Top</a:t>
              </a:r>
            </a:p>
          </p:txBody>
        </p:sp>
        <p:sp>
          <p:nvSpPr>
            <p:cNvPr id="33" name="TextBox 32">
              <a:extLst>
                <a:ext uri="{FF2B5EF4-FFF2-40B4-BE49-F238E27FC236}">
                  <a16:creationId xmlns:a16="http://schemas.microsoft.com/office/drawing/2014/main" id="{A925CEB6-6DDA-49BF-824C-CFA9D8A07E3F}"/>
                </a:ext>
              </a:extLst>
            </p:cNvPr>
            <p:cNvSpPr txBox="1"/>
            <p:nvPr userDrawn="1"/>
          </p:nvSpPr>
          <p:spPr>
            <a:xfrm>
              <a:off x="-747711" y="6066546"/>
              <a:ext cx="438671" cy="123111"/>
            </a:xfrm>
            <a:prstGeom prst="rect">
              <a:avLst/>
            </a:prstGeom>
            <a:noFill/>
          </p:spPr>
          <p:txBody>
            <a:bodyPr wrap="square" lIns="0" tIns="0" rIns="0" bIns="0" rtlCol="0">
              <a:spAutoFit/>
            </a:bodyPr>
            <a:lstStyle/>
            <a:p>
              <a:pPr algn="r"/>
              <a:r>
                <a:rPr lang="en-GB" sz="800" dirty="0">
                  <a:solidFill>
                    <a:schemeClr val="tx1"/>
                  </a:solidFill>
                </a:rPr>
                <a:t>7.54 cm</a:t>
              </a:r>
            </a:p>
          </p:txBody>
        </p:sp>
        <p:sp>
          <p:nvSpPr>
            <p:cNvPr id="34" name="TextBox 33">
              <a:extLst>
                <a:ext uri="{FF2B5EF4-FFF2-40B4-BE49-F238E27FC236}">
                  <a16:creationId xmlns:a16="http://schemas.microsoft.com/office/drawing/2014/main" id="{E1658A23-15A2-4406-AF7E-89707B5575E7}"/>
                </a:ext>
              </a:extLst>
            </p:cNvPr>
            <p:cNvSpPr txBox="1"/>
            <p:nvPr userDrawn="1"/>
          </p:nvSpPr>
          <p:spPr>
            <a:xfrm>
              <a:off x="-1143000" y="6189657"/>
              <a:ext cx="833960" cy="123111"/>
            </a:xfrm>
            <a:prstGeom prst="rect">
              <a:avLst/>
            </a:prstGeom>
            <a:noFill/>
          </p:spPr>
          <p:txBody>
            <a:bodyPr wrap="square" lIns="0" tIns="0" rIns="0" bIns="0" rtlCol="0">
              <a:spAutoFit/>
            </a:bodyPr>
            <a:lstStyle/>
            <a:p>
              <a:pPr algn="r"/>
              <a:r>
                <a:rPr lang="en-GB" sz="800" dirty="0">
                  <a:solidFill>
                    <a:schemeClr val="tx1"/>
                  </a:solidFill>
                </a:rPr>
                <a:t>Image Bottom</a:t>
              </a:r>
            </a:p>
          </p:txBody>
        </p:sp>
      </p:grpSp>
      <p:sp>
        <p:nvSpPr>
          <p:cNvPr id="3" name="Footer Placeholder 2">
            <a:extLst>
              <a:ext uri="{FF2B5EF4-FFF2-40B4-BE49-F238E27FC236}">
                <a16:creationId xmlns:a16="http://schemas.microsoft.com/office/drawing/2014/main" id="{1115639F-9E76-41B0-BB57-8F8A1F600167}"/>
              </a:ext>
            </a:extLst>
          </p:cNvPr>
          <p:cNvSpPr>
            <a:spLocks noGrp="1"/>
          </p:cNvSpPr>
          <p:nvPr>
            <p:ph type="ftr" sz="quarter" idx="3"/>
          </p:nvPr>
        </p:nvSpPr>
        <p:spPr>
          <a:xfrm>
            <a:off x="3272400" y="6390000"/>
            <a:ext cx="7495200" cy="198000"/>
          </a:xfrm>
          <a:prstGeom prst="rect">
            <a:avLst/>
          </a:prstGeom>
        </p:spPr>
        <p:txBody>
          <a:bodyPr vert="horz" lIns="0" tIns="0" rIns="0" bIns="0" rtlCol="0" anchor="ctr"/>
          <a:lstStyle>
            <a:lvl1pPr algn="l">
              <a:defRPr sz="800">
                <a:solidFill>
                  <a:schemeClr val="tx1"/>
                </a:solidFill>
              </a:defRPr>
            </a:lvl1pPr>
          </a:lstStyle>
          <a:p>
            <a:endParaRPr lang="en-GB" dirty="0"/>
          </a:p>
        </p:txBody>
      </p:sp>
      <p:cxnSp>
        <p:nvCxnSpPr>
          <p:cNvPr id="6" name="Straight Connector 5">
            <a:extLst>
              <a:ext uri="{FF2B5EF4-FFF2-40B4-BE49-F238E27FC236}">
                <a16:creationId xmlns:a16="http://schemas.microsoft.com/office/drawing/2014/main" id="{6805F70E-6BF1-451B-AC5F-64819FD40883}"/>
              </a:ext>
            </a:extLst>
          </p:cNvPr>
          <p:cNvCxnSpPr>
            <a:cxnSpLocks/>
          </p:cNvCxnSpPr>
          <p:nvPr userDrawn="1">
            <p:custDataLst>
              <p:tags r:id="rId28"/>
            </p:custDataLst>
          </p:nvPr>
        </p:nvCxnSpPr>
        <p:spPr>
          <a:xfrm>
            <a:off x="360000" y="6120000"/>
            <a:ext cx="11474161" cy="0"/>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pic>
        <p:nvPicPr>
          <p:cNvPr id="37" name="Graphic 36">
            <a:extLst>
              <a:ext uri="{FF2B5EF4-FFF2-40B4-BE49-F238E27FC236}">
                <a16:creationId xmlns:a16="http://schemas.microsoft.com/office/drawing/2014/main" id="{2CC2F24E-468A-4212-A014-115B799B0109}"/>
              </a:ext>
            </a:extLst>
          </p:cNvPr>
          <p:cNvPicPr>
            <a:picLocks noChangeAspect="1"/>
          </p:cNvPicPr>
          <p:nvPr userDrawn="1">
            <p:custDataLst>
              <p:tags r:id="rId29"/>
            </p:custDataLst>
          </p:nvPr>
        </p:nvPicPr>
        <p:blipFill rotWithShape="1">
          <a:blip r:embed="rId30">
            <a:extLst>
              <a:ext uri="{96DAC541-7B7A-43D3-8B79-37D633B846F1}">
                <asvg:svgBlip xmlns:asvg="http://schemas.microsoft.com/office/drawing/2016/SVG/main" r:embed="rId31"/>
              </a:ext>
            </a:extLst>
          </a:blip>
          <a:srcRect l="6528" t="29347" r="7151" b="29456"/>
          <a:stretch/>
        </p:blipFill>
        <p:spPr>
          <a:xfrm>
            <a:off x="359999" y="6445251"/>
            <a:ext cx="1409701" cy="152400"/>
          </a:xfrm>
          <a:prstGeom prst="rect">
            <a:avLst/>
          </a:prstGeom>
        </p:spPr>
      </p:pic>
    </p:spTree>
    <p:extLst>
      <p:ext uri="{BB962C8B-B14F-4D97-AF65-F5344CB8AC3E}">
        <p14:creationId xmlns:p14="http://schemas.microsoft.com/office/powerpoint/2010/main" val="3680662798"/>
      </p:ext>
    </p:extLst>
  </p:cSld>
  <p:clrMap bg1="lt1" tx1="dk1" bg2="lt2" tx2="dk2" accent1="accent1" accent2="accent2" accent3="accent3" accent4="accent4" accent5="accent5" accent6="accent6" hlink="hlink" folHlink="folHlink"/>
  <p:sldLayoutIdLst>
    <p:sldLayoutId id="2147483683" r:id="rId1"/>
    <p:sldLayoutId id="2147483819" r:id="rId2"/>
    <p:sldLayoutId id="2147483821" r:id="rId3"/>
    <p:sldLayoutId id="2147483820" r:id="rId4"/>
    <p:sldLayoutId id="2147483697" r:id="rId5"/>
    <p:sldLayoutId id="2147483696" r:id="rId6"/>
    <p:sldLayoutId id="2147483761" r:id="rId7"/>
    <p:sldLayoutId id="2147483762" r:id="rId8"/>
    <p:sldLayoutId id="2147483763" r:id="rId9"/>
    <p:sldLayoutId id="2147483764" r:id="rId10"/>
    <p:sldLayoutId id="2147483765" r:id="rId11"/>
    <p:sldLayoutId id="2147483766" r:id="rId12"/>
    <p:sldLayoutId id="2147483767" r:id="rId13"/>
    <p:sldLayoutId id="2147483768" r:id="rId14"/>
    <p:sldLayoutId id="2147483769" r:id="rId15"/>
    <p:sldLayoutId id="2147483770" r:id="rId16"/>
    <p:sldLayoutId id="2147483771" r:id="rId17"/>
    <p:sldLayoutId id="2147483772" r:id="rId18"/>
    <p:sldLayoutId id="2147483773" r:id="rId19"/>
    <p:sldLayoutId id="2147483774" r:id="rId20"/>
    <p:sldLayoutId id="2147483775" r:id="rId21"/>
    <p:sldLayoutId id="2147483776" r:id="rId22"/>
    <p:sldLayoutId id="2147483853" r:id="rId23"/>
    <p:sldLayoutId id="2147483857" r:id="rId24"/>
    <p:sldLayoutId id="2147483858" r:id="rId25"/>
    <p:sldLayoutId id="2147483859" r:id="rId2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400" rtl="0" eaLnBrk="1" latinLnBrk="0" hangingPunct="1">
        <a:lnSpc>
          <a:spcPct val="100000"/>
        </a:lnSpc>
        <a:spcBef>
          <a:spcPts val="600"/>
        </a:spcBef>
        <a:buNone/>
        <a:defRPr sz="240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2pPr>
      <a:lvl3pPr marL="360000"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3pPr>
      <a:lvl4pPr marL="540000"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4pPr>
      <a:lvl5pPr marL="720000" indent="-180000"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orient="horz" pos="2160" userDrawn="1">
          <p15:clr>
            <a:srgbClr val="F26B43"/>
          </p15:clr>
        </p15:guide>
        <p15:guide id="14" pos="7453" userDrawn="1">
          <p15:clr>
            <a:srgbClr val="F26B43"/>
          </p15:clr>
        </p15:guide>
        <p15:guide id="28" orient="horz" pos="1076" userDrawn="1">
          <p15:clr>
            <a:srgbClr val="F26B43"/>
          </p15:clr>
        </p15:guide>
        <p15:guide id="29" orient="horz" pos="270" userDrawn="1">
          <p15:clr>
            <a:srgbClr val="F26B43"/>
          </p15:clr>
        </p15:guide>
        <p15:guide id="33" orient="horz" pos="3600" userDrawn="1">
          <p15:clr>
            <a:srgbClr val="F26B43"/>
          </p15:clr>
        </p15:guide>
        <p15:guide id="35" pos="228" userDrawn="1">
          <p15:clr>
            <a:srgbClr val="F26B43"/>
          </p15:clr>
        </p15:guide>
        <p15:guide id="36" pos="3840" userDrawn="1">
          <p15:clr>
            <a:srgbClr val="F26B43"/>
          </p15:clr>
        </p15:guide>
        <p15:guide id="37" pos="3782" userDrawn="1">
          <p15:clr>
            <a:srgbClr val="F26B43"/>
          </p15:clr>
        </p15:guide>
        <p15:guide id="38" pos="3900" userDrawn="1">
          <p15:clr>
            <a:srgbClr val="F26B43"/>
          </p15:clr>
        </p15:guide>
        <p15:guide id="39" orient="horz" pos="3871"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1" name="Title Placeholder 1"/>
          <p:cNvSpPr>
            <a:spLocks noGrp="1"/>
          </p:cNvSpPr>
          <p:nvPr>
            <p:ph type="title"/>
          </p:nvPr>
        </p:nvSpPr>
        <p:spPr>
          <a:xfrm>
            <a:off x="359999" y="430718"/>
            <a:ext cx="11466875" cy="403200"/>
          </a:xfrm>
          <a:prstGeom prst="rect">
            <a:avLst/>
          </a:prstGeom>
        </p:spPr>
        <p:txBody>
          <a:bodyPr vert="horz" lIns="0" tIns="0" rIns="0" bIns="0" rtlCol="0" anchor="t">
            <a:noAutofit/>
          </a:bodyPr>
          <a:lstStyle/>
          <a:p>
            <a:r>
              <a:rPr lang="en-US" dirty="0"/>
              <a:t>Click to add title</a:t>
            </a:r>
            <a:endParaRPr lang="en-GB" dirty="0"/>
          </a:p>
        </p:txBody>
      </p:sp>
      <p:sp>
        <p:nvSpPr>
          <p:cNvPr id="92" name="Text Placeholder 2"/>
          <p:cNvSpPr>
            <a:spLocks noGrp="1"/>
          </p:cNvSpPr>
          <p:nvPr>
            <p:ph type="body" idx="1"/>
          </p:nvPr>
        </p:nvSpPr>
        <p:spPr>
          <a:xfrm>
            <a:off x="359999" y="1710000"/>
            <a:ext cx="11466875" cy="3999600"/>
          </a:xfrm>
          <a:prstGeom prst="rect">
            <a:avLst/>
          </a:prstGeom>
        </p:spPr>
        <p:txBody>
          <a:bodyPr vert="horz" lIns="0" tIns="0" rIns="0" bIns="0" rtlCol="0">
            <a:noAutofit/>
          </a:body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3" name="Slide Number Placeholder 5"/>
          <p:cNvSpPr>
            <a:spLocks noGrp="1"/>
          </p:cNvSpPr>
          <p:nvPr>
            <p:ph type="sldNum" sz="quarter" idx="4"/>
          </p:nvPr>
        </p:nvSpPr>
        <p:spPr>
          <a:xfrm>
            <a:off x="10856913" y="6390000"/>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
        <p:nvSpPr>
          <p:cNvPr id="3" name="Footer Placeholder 2">
            <a:extLst>
              <a:ext uri="{FF2B5EF4-FFF2-40B4-BE49-F238E27FC236}">
                <a16:creationId xmlns:a16="http://schemas.microsoft.com/office/drawing/2014/main" id="{1115639F-9E76-41B0-BB57-8F8A1F600167}"/>
              </a:ext>
            </a:extLst>
          </p:cNvPr>
          <p:cNvSpPr>
            <a:spLocks noGrp="1"/>
          </p:cNvSpPr>
          <p:nvPr userDrawn="1">
            <p:ph type="ftr" sz="quarter" idx="3"/>
          </p:nvPr>
        </p:nvSpPr>
        <p:spPr>
          <a:xfrm>
            <a:off x="3272400" y="6390000"/>
            <a:ext cx="7495200" cy="198000"/>
          </a:xfrm>
          <a:prstGeom prst="rect">
            <a:avLst/>
          </a:prstGeom>
        </p:spPr>
        <p:txBody>
          <a:bodyPr vert="horz" lIns="0" tIns="0" rIns="0" bIns="0" rtlCol="0" anchor="ctr"/>
          <a:lstStyle>
            <a:lvl1pPr algn="l">
              <a:defRPr sz="800">
                <a:solidFill>
                  <a:schemeClr val="tx1"/>
                </a:solidFill>
              </a:defRPr>
            </a:lvl1pPr>
          </a:lstStyle>
          <a:p>
            <a:endParaRPr lang="en-GB" dirty="0"/>
          </a:p>
        </p:txBody>
      </p:sp>
      <p:cxnSp>
        <p:nvCxnSpPr>
          <p:cNvPr id="33" name="Straight Connector 32">
            <a:extLst>
              <a:ext uri="{FF2B5EF4-FFF2-40B4-BE49-F238E27FC236}">
                <a16:creationId xmlns:a16="http://schemas.microsoft.com/office/drawing/2014/main" id="{81FD9D1B-8E5A-447D-B2D0-15FF23DD7EDA}"/>
              </a:ext>
            </a:extLst>
          </p:cNvPr>
          <p:cNvCxnSpPr>
            <a:cxnSpLocks/>
          </p:cNvCxnSpPr>
          <p:nvPr userDrawn="1">
            <p:custDataLst>
              <p:tags r:id="rId15"/>
            </p:custDataLst>
          </p:nvPr>
        </p:nvCxnSpPr>
        <p:spPr>
          <a:xfrm>
            <a:off x="360000" y="6120000"/>
            <a:ext cx="11474161" cy="0"/>
          </a:xfrm>
          <a:prstGeom prst="line">
            <a:avLst/>
          </a:prstGeom>
          <a:ln w="38100">
            <a:solidFill>
              <a:srgbClr val="333333"/>
            </a:solidFill>
            <a:tailEnd type="none"/>
          </a:ln>
        </p:spPr>
        <p:style>
          <a:lnRef idx="1">
            <a:schemeClr val="accent1"/>
          </a:lnRef>
          <a:fillRef idx="0">
            <a:schemeClr val="accent1"/>
          </a:fillRef>
          <a:effectRef idx="0">
            <a:schemeClr val="accent1"/>
          </a:effectRef>
          <a:fontRef idx="minor">
            <a:schemeClr val="tx1"/>
          </a:fontRef>
        </p:style>
      </p:cxnSp>
      <p:grpSp>
        <p:nvGrpSpPr>
          <p:cNvPr id="4" name="Group 3">
            <a:extLst>
              <a:ext uri="{FF2B5EF4-FFF2-40B4-BE49-F238E27FC236}">
                <a16:creationId xmlns:a16="http://schemas.microsoft.com/office/drawing/2014/main" id="{27AF91A0-A869-4C9D-8D84-C843E57FF9C6}"/>
              </a:ext>
            </a:extLst>
          </p:cNvPr>
          <p:cNvGrpSpPr/>
          <p:nvPr userDrawn="1"/>
        </p:nvGrpSpPr>
        <p:grpSpPr>
          <a:xfrm>
            <a:off x="-1143000" y="-600255"/>
            <a:ext cx="13680281" cy="6916199"/>
            <a:chOff x="-1143000" y="-600255"/>
            <a:chExt cx="13680281" cy="6916199"/>
          </a:xfrm>
        </p:grpSpPr>
        <p:cxnSp>
          <p:nvCxnSpPr>
            <p:cNvPr id="14" name="Straight Connector 13"/>
            <p:cNvCxnSpPr/>
            <p:nvPr userDrawn="1"/>
          </p:nvCxnSpPr>
          <p:spPr>
            <a:xfrm>
              <a:off x="-256200" y="1710267"/>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a:off x="-256200" y="3426354"/>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a:xfrm>
              <a:off x="-256200" y="5714470"/>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sp>
          <p:nvSpPr>
            <p:cNvPr id="51" name="TextBox 50"/>
            <p:cNvSpPr txBox="1"/>
            <p:nvPr userDrawn="1"/>
          </p:nvSpPr>
          <p:spPr>
            <a:xfrm>
              <a:off x="-747711" y="1646156"/>
              <a:ext cx="438671" cy="123111"/>
            </a:xfrm>
            <a:prstGeom prst="rect">
              <a:avLst/>
            </a:prstGeom>
            <a:noFill/>
          </p:spPr>
          <p:txBody>
            <a:bodyPr wrap="square" lIns="0" tIns="0" rIns="0" bIns="0" rtlCol="0">
              <a:spAutoFit/>
            </a:bodyPr>
            <a:lstStyle/>
            <a:p>
              <a:pPr algn="r"/>
              <a:r>
                <a:rPr lang="en-GB" sz="800" dirty="0">
                  <a:solidFill>
                    <a:schemeClr val="tx1"/>
                  </a:solidFill>
                </a:rPr>
                <a:t>4.78cm</a:t>
              </a:r>
            </a:p>
          </p:txBody>
        </p:sp>
        <p:sp>
          <p:nvSpPr>
            <p:cNvPr id="54" name="TextBox 53"/>
            <p:cNvSpPr txBox="1"/>
            <p:nvPr userDrawn="1"/>
          </p:nvSpPr>
          <p:spPr>
            <a:xfrm>
              <a:off x="-747711" y="3357884"/>
              <a:ext cx="438671" cy="123111"/>
            </a:xfrm>
            <a:prstGeom prst="rect">
              <a:avLst/>
            </a:prstGeom>
            <a:noFill/>
          </p:spPr>
          <p:txBody>
            <a:bodyPr wrap="square" lIns="0" tIns="0" rIns="0" bIns="0" rtlCol="0">
              <a:spAutoFit/>
            </a:bodyPr>
            <a:lstStyle/>
            <a:p>
              <a:pPr algn="r"/>
              <a:r>
                <a:rPr lang="en-GB" sz="800" dirty="0">
                  <a:solidFill>
                    <a:schemeClr val="tx1"/>
                  </a:solidFill>
                </a:rPr>
                <a:t>0 cm</a:t>
              </a:r>
            </a:p>
          </p:txBody>
        </p:sp>
        <p:sp>
          <p:nvSpPr>
            <p:cNvPr id="58" name="TextBox 57"/>
            <p:cNvSpPr txBox="1"/>
            <p:nvPr userDrawn="1"/>
          </p:nvSpPr>
          <p:spPr>
            <a:xfrm>
              <a:off x="-747711" y="5640188"/>
              <a:ext cx="438671" cy="123111"/>
            </a:xfrm>
            <a:prstGeom prst="rect">
              <a:avLst/>
            </a:prstGeom>
            <a:noFill/>
          </p:spPr>
          <p:txBody>
            <a:bodyPr wrap="square" lIns="0" tIns="0" rIns="0" bIns="0" rtlCol="0">
              <a:spAutoFit/>
            </a:bodyPr>
            <a:lstStyle/>
            <a:p>
              <a:pPr algn="r"/>
              <a:r>
                <a:rPr lang="en-GB" sz="800" dirty="0">
                  <a:solidFill>
                    <a:schemeClr val="tx1"/>
                  </a:solidFill>
                </a:rPr>
                <a:t>6.35 cm</a:t>
              </a:r>
            </a:p>
          </p:txBody>
        </p:sp>
        <p:sp>
          <p:nvSpPr>
            <p:cNvPr id="60" name="TextBox 59"/>
            <p:cNvSpPr txBox="1"/>
            <p:nvPr userDrawn="1"/>
          </p:nvSpPr>
          <p:spPr>
            <a:xfrm>
              <a:off x="304800" y="-437436"/>
              <a:ext cx="438671" cy="123111"/>
            </a:xfrm>
            <a:prstGeom prst="rect">
              <a:avLst/>
            </a:prstGeom>
            <a:noFill/>
          </p:spPr>
          <p:txBody>
            <a:bodyPr wrap="square" lIns="0" tIns="0" rIns="0" bIns="0" rtlCol="0">
              <a:spAutoFit/>
            </a:bodyPr>
            <a:lstStyle/>
            <a:p>
              <a:pPr algn="l"/>
              <a:r>
                <a:rPr lang="en-GB" sz="800" dirty="0">
                  <a:solidFill>
                    <a:schemeClr val="tx1"/>
                  </a:solidFill>
                </a:rPr>
                <a:t>15.93cm</a:t>
              </a:r>
            </a:p>
          </p:txBody>
        </p:sp>
        <p:sp>
          <p:nvSpPr>
            <p:cNvPr id="72" name="TextBox 71"/>
            <p:cNvSpPr txBox="1"/>
            <p:nvPr userDrawn="1"/>
          </p:nvSpPr>
          <p:spPr>
            <a:xfrm>
              <a:off x="11426031" y="-437436"/>
              <a:ext cx="438671" cy="123111"/>
            </a:xfrm>
            <a:prstGeom prst="rect">
              <a:avLst/>
            </a:prstGeom>
            <a:noFill/>
          </p:spPr>
          <p:txBody>
            <a:bodyPr wrap="square" lIns="0" tIns="0" rIns="0" bIns="0" rtlCol="0">
              <a:spAutoFit/>
            </a:bodyPr>
            <a:lstStyle/>
            <a:p>
              <a:pPr algn="r"/>
              <a:r>
                <a:rPr lang="en-GB" sz="800" dirty="0">
                  <a:solidFill>
                    <a:schemeClr val="tx1"/>
                  </a:solidFill>
                </a:rPr>
                <a:t>15.93 cm</a:t>
              </a:r>
            </a:p>
          </p:txBody>
        </p:sp>
        <p:cxnSp>
          <p:nvCxnSpPr>
            <p:cNvPr id="5" name="Straight Connector 4"/>
            <p:cNvCxnSpPr/>
            <p:nvPr userDrawn="1"/>
          </p:nvCxnSpPr>
          <p:spPr>
            <a:xfrm>
              <a:off x="361588"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85" name="TextBox 84"/>
            <p:cNvSpPr txBox="1"/>
            <p:nvPr userDrawn="1"/>
          </p:nvSpPr>
          <p:spPr>
            <a:xfrm>
              <a:off x="-1143000" y="5763299"/>
              <a:ext cx="833960" cy="123111"/>
            </a:xfrm>
            <a:prstGeom prst="rect">
              <a:avLst/>
            </a:prstGeom>
            <a:noFill/>
          </p:spPr>
          <p:txBody>
            <a:bodyPr wrap="square" lIns="0" tIns="0" rIns="0" bIns="0" rtlCol="0">
              <a:spAutoFit/>
            </a:bodyPr>
            <a:lstStyle/>
            <a:p>
              <a:pPr algn="r"/>
              <a:r>
                <a:rPr lang="en-GB" sz="800" dirty="0">
                  <a:solidFill>
                    <a:schemeClr val="tx1"/>
                  </a:solidFill>
                </a:rPr>
                <a:t>Content Bottom</a:t>
              </a:r>
            </a:p>
          </p:txBody>
        </p:sp>
        <p:sp>
          <p:nvSpPr>
            <p:cNvPr id="86" name="TextBox 85"/>
            <p:cNvSpPr txBox="1"/>
            <p:nvPr userDrawn="1"/>
          </p:nvSpPr>
          <p:spPr>
            <a:xfrm>
              <a:off x="-1143000" y="1769267"/>
              <a:ext cx="833960" cy="123111"/>
            </a:xfrm>
            <a:prstGeom prst="rect">
              <a:avLst/>
            </a:prstGeom>
            <a:noFill/>
          </p:spPr>
          <p:txBody>
            <a:bodyPr wrap="square" lIns="0" tIns="0" rIns="0" bIns="0" rtlCol="0">
              <a:spAutoFit/>
            </a:bodyPr>
            <a:lstStyle/>
            <a:p>
              <a:pPr algn="r"/>
              <a:r>
                <a:rPr lang="en-GB" sz="800" dirty="0">
                  <a:solidFill>
                    <a:schemeClr val="tx1"/>
                  </a:solidFill>
                </a:rPr>
                <a:t>Content Top</a:t>
              </a:r>
            </a:p>
          </p:txBody>
        </p:sp>
        <p:sp>
          <p:nvSpPr>
            <p:cNvPr id="88" name="TextBox 87"/>
            <p:cNvSpPr txBox="1"/>
            <p:nvPr userDrawn="1"/>
          </p:nvSpPr>
          <p:spPr>
            <a:xfrm>
              <a:off x="-590537" y="-438330"/>
              <a:ext cx="833960" cy="123111"/>
            </a:xfrm>
            <a:prstGeom prst="rect">
              <a:avLst/>
            </a:prstGeom>
            <a:noFill/>
          </p:spPr>
          <p:txBody>
            <a:bodyPr wrap="square" lIns="0" tIns="0" rIns="0" bIns="0" rtlCol="0">
              <a:spAutoFit/>
            </a:bodyPr>
            <a:lstStyle/>
            <a:p>
              <a:pPr algn="r"/>
              <a:r>
                <a:rPr lang="en-GB" sz="800" dirty="0">
                  <a:solidFill>
                    <a:schemeClr val="tx1"/>
                  </a:solidFill>
                </a:rPr>
                <a:t>Left Margin</a:t>
              </a:r>
            </a:p>
          </p:txBody>
        </p:sp>
        <p:sp>
          <p:nvSpPr>
            <p:cNvPr id="89" name="TextBox 88"/>
            <p:cNvSpPr txBox="1"/>
            <p:nvPr userDrawn="1"/>
          </p:nvSpPr>
          <p:spPr>
            <a:xfrm>
              <a:off x="11898039" y="-438330"/>
              <a:ext cx="639242" cy="123111"/>
            </a:xfrm>
            <a:prstGeom prst="rect">
              <a:avLst/>
            </a:prstGeom>
            <a:noFill/>
          </p:spPr>
          <p:txBody>
            <a:bodyPr wrap="square" lIns="0" tIns="0" rIns="0" bIns="0" rtlCol="0">
              <a:spAutoFit/>
            </a:bodyPr>
            <a:lstStyle/>
            <a:p>
              <a:pPr algn="l"/>
              <a:r>
                <a:rPr lang="en-GB" sz="800" dirty="0">
                  <a:solidFill>
                    <a:schemeClr val="tx1"/>
                  </a:solidFill>
                </a:rPr>
                <a:t>Right Margin</a:t>
              </a:r>
            </a:p>
          </p:txBody>
        </p:sp>
        <p:cxnSp>
          <p:nvCxnSpPr>
            <p:cNvPr id="98" name="Straight Connector 97"/>
            <p:cNvCxnSpPr/>
            <p:nvPr userDrawn="1"/>
          </p:nvCxnSpPr>
          <p:spPr>
            <a:xfrm>
              <a:off x="6096000" y="-363357"/>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99" name="TextBox 98"/>
            <p:cNvSpPr txBox="1"/>
            <p:nvPr userDrawn="1"/>
          </p:nvSpPr>
          <p:spPr>
            <a:xfrm>
              <a:off x="5914719" y="-600255"/>
              <a:ext cx="362256" cy="246221"/>
            </a:xfrm>
            <a:prstGeom prst="rect">
              <a:avLst/>
            </a:prstGeom>
            <a:noFill/>
          </p:spPr>
          <p:txBody>
            <a:bodyPr wrap="square" lIns="0" tIns="0" rIns="0" bIns="0" rtlCol="0">
              <a:spAutoFit/>
            </a:bodyPr>
            <a:lstStyle/>
            <a:p>
              <a:pPr algn="ctr"/>
              <a:r>
                <a:rPr lang="en-GB" sz="800" dirty="0">
                  <a:solidFill>
                    <a:schemeClr val="tx1"/>
                  </a:solidFill>
                </a:rPr>
                <a:t>Middle </a:t>
              </a:r>
              <a:br>
                <a:rPr lang="en-GB" sz="800" dirty="0">
                  <a:solidFill>
                    <a:schemeClr val="tx1"/>
                  </a:solidFill>
                </a:rPr>
              </a:br>
              <a:r>
                <a:rPr lang="en-GB" sz="800" dirty="0">
                  <a:solidFill>
                    <a:schemeClr val="tx1"/>
                  </a:solidFill>
                </a:rPr>
                <a:t>0cm </a:t>
              </a:r>
            </a:p>
          </p:txBody>
        </p:sp>
        <p:sp>
          <p:nvSpPr>
            <p:cNvPr id="101" name="TextBox 100"/>
            <p:cNvSpPr txBox="1"/>
            <p:nvPr userDrawn="1"/>
          </p:nvSpPr>
          <p:spPr>
            <a:xfrm>
              <a:off x="5636264" y="-208836"/>
              <a:ext cx="362256" cy="123111"/>
            </a:xfrm>
            <a:prstGeom prst="rect">
              <a:avLst/>
            </a:prstGeom>
            <a:noFill/>
          </p:spPr>
          <p:txBody>
            <a:bodyPr wrap="square" lIns="0" tIns="0" rIns="0" bIns="0" rtlCol="0">
              <a:spAutoFit/>
            </a:bodyPr>
            <a:lstStyle/>
            <a:p>
              <a:pPr algn="ctr"/>
              <a:r>
                <a:rPr lang="en-GB" sz="800" dirty="0">
                  <a:solidFill>
                    <a:schemeClr val="tx1"/>
                  </a:solidFill>
                </a:rPr>
                <a:t>0.26cm</a:t>
              </a:r>
            </a:p>
          </p:txBody>
        </p:sp>
        <p:cxnSp>
          <p:nvCxnSpPr>
            <p:cNvPr id="104" name="Straight Connector 103"/>
            <p:cNvCxnSpPr/>
            <p:nvPr userDrawn="1"/>
          </p:nvCxnSpPr>
          <p:spPr>
            <a:xfrm>
              <a:off x="6000389"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userDrawn="1"/>
          </p:nvCxnSpPr>
          <p:spPr>
            <a:xfrm>
              <a:off x="6190362"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106" name="TextBox 105"/>
            <p:cNvSpPr txBox="1"/>
            <p:nvPr userDrawn="1"/>
          </p:nvSpPr>
          <p:spPr>
            <a:xfrm>
              <a:off x="6191102" y="-208836"/>
              <a:ext cx="362256" cy="123111"/>
            </a:xfrm>
            <a:prstGeom prst="rect">
              <a:avLst/>
            </a:prstGeom>
            <a:noFill/>
          </p:spPr>
          <p:txBody>
            <a:bodyPr wrap="square" lIns="0" tIns="0" rIns="0" bIns="0" rtlCol="0">
              <a:spAutoFit/>
            </a:bodyPr>
            <a:lstStyle/>
            <a:p>
              <a:pPr algn="ctr"/>
              <a:r>
                <a:rPr lang="en-GB" sz="800" dirty="0">
                  <a:solidFill>
                    <a:schemeClr val="tx1"/>
                  </a:solidFill>
                </a:rPr>
                <a:t>0.26cm</a:t>
              </a:r>
            </a:p>
          </p:txBody>
        </p:sp>
        <p:cxnSp>
          <p:nvCxnSpPr>
            <p:cNvPr id="107" name="Straight Connector 106"/>
            <p:cNvCxnSpPr/>
            <p:nvPr userDrawn="1"/>
          </p:nvCxnSpPr>
          <p:spPr>
            <a:xfrm>
              <a:off x="11836111"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userDrawn="1"/>
          </p:nvCxnSpPr>
          <p:spPr>
            <a:xfrm>
              <a:off x="-256200" y="430824"/>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sp>
          <p:nvSpPr>
            <p:cNvPr id="109" name="TextBox 108"/>
            <p:cNvSpPr txBox="1"/>
            <p:nvPr userDrawn="1"/>
          </p:nvSpPr>
          <p:spPr>
            <a:xfrm>
              <a:off x="-747711" y="404813"/>
              <a:ext cx="438671" cy="123111"/>
            </a:xfrm>
            <a:prstGeom prst="rect">
              <a:avLst/>
            </a:prstGeom>
            <a:noFill/>
          </p:spPr>
          <p:txBody>
            <a:bodyPr wrap="square" lIns="0" tIns="0" rIns="0" bIns="0" rtlCol="0">
              <a:spAutoFit/>
            </a:bodyPr>
            <a:lstStyle/>
            <a:p>
              <a:pPr algn="r"/>
              <a:r>
                <a:rPr lang="en-GB" sz="800" dirty="0">
                  <a:solidFill>
                    <a:schemeClr val="tx1"/>
                  </a:solidFill>
                </a:rPr>
                <a:t>8.33cm</a:t>
              </a:r>
            </a:p>
          </p:txBody>
        </p:sp>
        <p:sp>
          <p:nvSpPr>
            <p:cNvPr id="110" name="TextBox 109"/>
            <p:cNvSpPr txBox="1"/>
            <p:nvPr userDrawn="1"/>
          </p:nvSpPr>
          <p:spPr>
            <a:xfrm>
              <a:off x="-1143000" y="527924"/>
              <a:ext cx="833960" cy="123111"/>
            </a:xfrm>
            <a:prstGeom prst="rect">
              <a:avLst/>
            </a:prstGeom>
            <a:noFill/>
          </p:spPr>
          <p:txBody>
            <a:bodyPr wrap="square" lIns="0" tIns="0" rIns="0" bIns="0" rtlCol="0">
              <a:spAutoFit/>
            </a:bodyPr>
            <a:lstStyle/>
            <a:p>
              <a:pPr algn="r"/>
              <a:r>
                <a:rPr lang="en-GB" sz="800" dirty="0">
                  <a:solidFill>
                    <a:schemeClr val="tx1"/>
                  </a:solidFill>
                </a:rPr>
                <a:t>Title Top</a:t>
              </a:r>
            </a:p>
          </p:txBody>
        </p:sp>
        <p:cxnSp>
          <p:nvCxnSpPr>
            <p:cNvPr id="34" name="Straight Connector 33">
              <a:extLst>
                <a:ext uri="{FF2B5EF4-FFF2-40B4-BE49-F238E27FC236}">
                  <a16:creationId xmlns:a16="http://schemas.microsoft.com/office/drawing/2014/main" id="{4C819980-719E-42BA-84AA-491FF69717D9}"/>
                </a:ext>
              </a:extLst>
            </p:cNvPr>
            <p:cNvCxnSpPr/>
            <p:nvPr userDrawn="1"/>
          </p:nvCxnSpPr>
          <p:spPr>
            <a:xfrm>
              <a:off x="-256200" y="6145408"/>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AD636BE3-4FEE-45BA-A183-BCB80C007E10}"/>
                </a:ext>
              </a:extLst>
            </p:cNvPr>
            <p:cNvSpPr txBox="1"/>
            <p:nvPr userDrawn="1"/>
          </p:nvSpPr>
          <p:spPr>
            <a:xfrm>
              <a:off x="-747711" y="6069722"/>
              <a:ext cx="438671" cy="123111"/>
            </a:xfrm>
            <a:prstGeom prst="rect">
              <a:avLst/>
            </a:prstGeom>
            <a:noFill/>
          </p:spPr>
          <p:txBody>
            <a:bodyPr wrap="square" lIns="0" tIns="0" rIns="0" bIns="0" rtlCol="0">
              <a:spAutoFit/>
            </a:bodyPr>
            <a:lstStyle/>
            <a:p>
              <a:pPr algn="r"/>
              <a:r>
                <a:rPr lang="en-GB" sz="800" dirty="0">
                  <a:solidFill>
                    <a:schemeClr val="tx1"/>
                  </a:solidFill>
                </a:rPr>
                <a:t>7.54 cm</a:t>
              </a:r>
            </a:p>
          </p:txBody>
        </p:sp>
        <p:sp>
          <p:nvSpPr>
            <p:cNvPr id="36" name="TextBox 35">
              <a:extLst>
                <a:ext uri="{FF2B5EF4-FFF2-40B4-BE49-F238E27FC236}">
                  <a16:creationId xmlns:a16="http://schemas.microsoft.com/office/drawing/2014/main" id="{92FC16A6-CA4F-4B0F-B25C-7772D09D7351}"/>
                </a:ext>
              </a:extLst>
            </p:cNvPr>
            <p:cNvSpPr txBox="1"/>
            <p:nvPr userDrawn="1"/>
          </p:nvSpPr>
          <p:spPr>
            <a:xfrm>
              <a:off x="-1143000" y="6192833"/>
              <a:ext cx="833960" cy="123111"/>
            </a:xfrm>
            <a:prstGeom prst="rect">
              <a:avLst/>
            </a:prstGeom>
            <a:noFill/>
          </p:spPr>
          <p:txBody>
            <a:bodyPr wrap="square" lIns="0" tIns="0" rIns="0" bIns="0" rtlCol="0">
              <a:spAutoFit/>
            </a:bodyPr>
            <a:lstStyle/>
            <a:p>
              <a:pPr algn="r"/>
              <a:r>
                <a:rPr lang="en-GB" sz="800" dirty="0">
                  <a:solidFill>
                    <a:schemeClr val="tx1"/>
                  </a:solidFill>
                </a:rPr>
                <a:t>Image Bottom</a:t>
              </a:r>
            </a:p>
          </p:txBody>
        </p:sp>
      </p:grpSp>
      <p:pic>
        <p:nvPicPr>
          <p:cNvPr id="2" name="Graphic 1">
            <a:extLst>
              <a:ext uri="{FF2B5EF4-FFF2-40B4-BE49-F238E27FC236}">
                <a16:creationId xmlns:a16="http://schemas.microsoft.com/office/drawing/2014/main" id="{D08BDB5C-668B-0578-4344-52B1E2FD100D}"/>
              </a:ext>
            </a:extLst>
          </p:cNvPr>
          <p:cNvPicPr>
            <a:picLocks noChangeAspect="1"/>
          </p:cNvPicPr>
          <p:nvPr userDrawn="1">
            <p:custDataLst>
              <p:tags r:id="rId16"/>
            </p:custDataLst>
          </p:nvPr>
        </p:nvPicPr>
        <p:blipFill rotWithShape="1">
          <a:blip r:embed="rId17">
            <a:extLst>
              <a:ext uri="{96DAC541-7B7A-43D3-8B79-37D633B846F1}">
                <asvg:svgBlip xmlns:asvg="http://schemas.microsoft.com/office/drawing/2016/SVG/main" r:embed="rId18"/>
              </a:ext>
            </a:extLst>
          </a:blip>
          <a:srcRect l="6528" t="29347" r="7151" b="29456"/>
          <a:stretch/>
        </p:blipFill>
        <p:spPr>
          <a:xfrm>
            <a:off x="359999" y="6445251"/>
            <a:ext cx="1409701" cy="152400"/>
          </a:xfrm>
          <a:prstGeom prst="rect">
            <a:avLst/>
          </a:prstGeom>
        </p:spPr>
      </p:pic>
    </p:spTree>
    <p:extLst>
      <p:ext uri="{BB962C8B-B14F-4D97-AF65-F5344CB8AC3E}">
        <p14:creationId xmlns:p14="http://schemas.microsoft.com/office/powerpoint/2010/main" val="1444036230"/>
      </p:ext>
    </p:extLst>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 id="2147483797" r:id="rId12"/>
    <p:sldLayoutId id="2147483800"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400" rtl="0" eaLnBrk="1" latinLnBrk="0" hangingPunct="1">
        <a:lnSpc>
          <a:spcPct val="100000"/>
        </a:lnSpc>
        <a:spcBef>
          <a:spcPts val="600"/>
        </a:spcBef>
        <a:buNone/>
        <a:defRPr sz="240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2pPr>
      <a:lvl3pPr marL="360000"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3pPr>
      <a:lvl4pPr marL="540000"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4pPr>
      <a:lvl5pPr marL="720000" indent="-180000"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orient="horz" pos="2160">
          <p15:clr>
            <a:srgbClr val="F26B43"/>
          </p15:clr>
        </p15:guide>
        <p15:guide id="14" pos="7453">
          <p15:clr>
            <a:srgbClr val="F26B43"/>
          </p15:clr>
        </p15:guide>
        <p15:guide id="28" orient="horz" pos="1076">
          <p15:clr>
            <a:srgbClr val="F26B43"/>
          </p15:clr>
        </p15:guide>
        <p15:guide id="29" orient="horz" pos="270">
          <p15:clr>
            <a:srgbClr val="F26B43"/>
          </p15:clr>
        </p15:guide>
        <p15:guide id="33" orient="horz" pos="3600">
          <p15:clr>
            <a:srgbClr val="F26B43"/>
          </p15:clr>
        </p15:guide>
        <p15:guide id="35" pos="228">
          <p15:clr>
            <a:srgbClr val="F26B43"/>
          </p15:clr>
        </p15:guide>
        <p15:guide id="36" pos="3840">
          <p15:clr>
            <a:srgbClr val="F26B43"/>
          </p15:clr>
        </p15:guide>
        <p15:guide id="37" pos="3782">
          <p15:clr>
            <a:srgbClr val="F26B43"/>
          </p15:clr>
        </p15:guide>
        <p15:guide id="38" pos="3900">
          <p15:clr>
            <a:srgbClr val="F26B43"/>
          </p15:clr>
        </p15:guide>
        <p15:guide id="39" orient="horz" pos="3870"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1" name="Title Placeholder 1"/>
          <p:cNvSpPr>
            <a:spLocks noGrp="1"/>
          </p:cNvSpPr>
          <p:nvPr>
            <p:ph type="title"/>
          </p:nvPr>
        </p:nvSpPr>
        <p:spPr>
          <a:xfrm>
            <a:off x="359999" y="430718"/>
            <a:ext cx="11466875" cy="403200"/>
          </a:xfrm>
          <a:prstGeom prst="rect">
            <a:avLst/>
          </a:prstGeom>
        </p:spPr>
        <p:txBody>
          <a:bodyPr vert="horz" lIns="0" tIns="0" rIns="0" bIns="0" rtlCol="0" anchor="t">
            <a:noAutofit/>
          </a:bodyPr>
          <a:lstStyle/>
          <a:p>
            <a:r>
              <a:rPr lang="en-US" dirty="0"/>
              <a:t>Click to add title</a:t>
            </a:r>
            <a:endParaRPr lang="en-GB" dirty="0"/>
          </a:p>
        </p:txBody>
      </p:sp>
      <p:sp>
        <p:nvSpPr>
          <p:cNvPr id="92" name="Text Placeholder 2"/>
          <p:cNvSpPr>
            <a:spLocks noGrp="1"/>
          </p:cNvSpPr>
          <p:nvPr>
            <p:ph type="body" idx="1"/>
          </p:nvPr>
        </p:nvSpPr>
        <p:spPr>
          <a:xfrm>
            <a:off x="359999" y="1710000"/>
            <a:ext cx="11466875" cy="3999600"/>
          </a:xfrm>
          <a:prstGeom prst="rect">
            <a:avLst/>
          </a:prstGeom>
        </p:spPr>
        <p:txBody>
          <a:bodyPr vert="horz" lIns="0" tIns="0" rIns="0" bIns="0" rtlCol="0">
            <a:noAutofit/>
          </a:body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3" name="Slide Number Placeholder 5"/>
          <p:cNvSpPr>
            <a:spLocks noGrp="1"/>
          </p:cNvSpPr>
          <p:nvPr>
            <p:ph type="sldNum" sz="quarter" idx="4"/>
          </p:nvPr>
        </p:nvSpPr>
        <p:spPr>
          <a:xfrm>
            <a:off x="10856913" y="6390000"/>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grpSp>
        <p:nvGrpSpPr>
          <p:cNvPr id="2" name="Group 1"/>
          <p:cNvGrpSpPr/>
          <p:nvPr userDrawn="1"/>
        </p:nvGrpSpPr>
        <p:grpSpPr>
          <a:xfrm>
            <a:off x="-1143000" y="-600255"/>
            <a:ext cx="13680281" cy="6720255"/>
            <a:chOff x="-1143000" y="-600255"/>
            <a:chExt cx="13680281" cy="6720255"/>
          </a:xfrm>
        </p:grpSpPr>
        <p:cxnSp>
          <p:nvCxnSpPr>
            <p:cNvPr id="14" name="Straight Connector 13"/>
            <p:cNvCxnSpPr/>
            <p:nvPr userDrawn="1"/>
          </p:nvCxnSpPr>
          <p:spPr>
            <a:xfrm>
              <a:off x="-256200" y="1710267"/>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a:off x="-256200" y="6120000"/>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a:off x="-256200" y="3426354"/>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a:xfrm>
              <a:off x="-256200" y="5714470"/>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sp>
          <p:nvSpPr>
            <p:cNvPr id="51" name="TextBox 50"/>
            <p:cNvSpPr txBox="1"/>
            <p:nvPr userDrawn="1"/>
          </p:nvSpPr>
          <p:spPr>
            <a:xfrm>
              <a:off x="-747711" y="1646156"/>
              <a:ext cx="438671" cy="123111"/>
            </a:xfrm>
            <a:prstGeom prst="rect">
              <a:avLst/>
            </a:prstGeom>
            <a:noFill/>
          </p:spPr>
          <p:txBody>
            <a:bodyPr wrap="square" lIns="0" tIns="0" rIns="0" bIns="0" rtlCol="0">
              <a:spAutoFit/>
            </a:bodyPr>
            <a:lstStyle/>
            <a:p>
              <a:pPr algn="r"/>
              <a:r>
                <a:rPr lang="en-GB" sz="800" dirty="0">
                  <a:solidFill>
                    <a:schemeClr val="tx1"/>
                  </a:solidFill>
                </a:rPr>
                <a:t>4.78cm</a:t>
              </a:r>
            </a:p>
          </p:txBody>
        </p:sp>
        <p:sp>
          <p:nvSpPr>
            <p:cNvPr id="54" name="TextBox 53"/>
            <p:cNvSpPr txBox="1"/>
            <p:nvPr userDrawn="1"/>
          </p:nvSpPr>
          <p:spPr>
            <a:xfrm>
              <a:off x="-747711" y="3357884"/>
              <a:ext cx="438671" cy="123111"/>
            </a:xfrm>
            <a:prstGeom prst="rect">
              <a:avLst/>
            </a:prstGeom>
            <a:noFill/>
          </p:spPr>
          <p:txBody>
            <a:bodyPr wrap="square" lIns="0" tIns="0" rIns="0" bIns="0" rtlCol="0">
              <a:spAutoFit/>
            </a:bodyPr>
            <a:lstStyle/>
            <a:p>
              <a:pPr algn="r"/>
              <a:r>
                <a:rPr lang="en-GB" sz="800" dirty="0">
                  <a:solidFill>
                    <a:schemeClr val="tx1"/>
                  </a:solidFill>
                </a:rPr>
                <a:t>0 cm</a:t>
              </a:r>
            </a:p>
          </p:txBody>
        </p:sp>
        <p:sp>
          <p:nvSpPr>
            <p:cNvPr id="58" name="TextBox 57"/>
            <p:cNvSpPr txBox="1"/>
            <p:nvPr userDrawn="1"/>
          </p:nvSpPr>
          <p:spPr>
            <a:xfrm>
              <a:off x="-747711" y="5640188"/>
              <a:ext cx="438671" cy="123111"/>
            </a:xfrm>
            <a:prstGeom prst="rect">
              <a:avLst/>
            </a:prstGeom>
            <a:noFill/>
          </p:spPr>
          <p:txBody>
            <a:bodyPr wrap="square" lIns="0" tIns="0" rIns="0" bIns="0" rtlCol="0">
              <a:spAutoFit/>
            </a:bodyPr>
            <a:lstStyle/>
            <a:p>
              <a:pPr algn="r"/>
              <a:r>
                <a:rPr lang="en-GB" sz="800" dirty="0">
                  <a:solidFill>
                    <a:schemeClr val="tx1"/>
                  </a:solidFill>
                </a:rPr>
                <a:t>6.35 cm</a:t>
              </a:r>
            </a:p>
          </p:txBody>
        </p:sp>
        <p:sp>
          <p:nvSpPr>
            <p:cNvPr id="60" name="TextBox 59"/>
            <p:cNvSpPr txBox="1"/>
            <p:nvPr userDrawn="1"/>
          </p:nvSpPr>
          <p:spPr>
            <a:xfrm>
              <a:off x="304800" y="-437436"/>
              <a:ext cx="438671" cy="123111"/>
            </a:xfrm>
            <a:prstGeom prst="rect">
              <a:avLst/>
            </a:prstGeom>
            <a:noFill/>
          </p:spPr>
          <p:txBody>
            <a:bodyPr wrap="square" lIns="0" tIns="0" rIns="0" bIns="0" rtlCol="0">
              <a:spAutoFit/>
            </a:bodyPr>
            <a:lstStyle/>
            <a:p>
              <a:pPr algn="l"/>
              <a:r>
                <a:rPr lang="en-GB" sz="800" dirty="0">
                  <a:solidFill>
                    <a:schemeClr val="tx1"/>
                  </a:solidFill>
                </a:rPr>
                <a:t>15.93cm</a:t>
              </a:r>
            </a:p>
          </p:txBody>
        </p:sp>
        <p:sp>
          <p:nvSpPr>
            <p:cNvPr id="72" name="TextBox 71"/>
            <p:cNvSpPr txBox="1"/>
            <p:nvPr userDrawn="1"/>
          </p:nvSpPr>
          <p:spPr>
            <a:xfrm>
              <a:off x="11426031" y="-437436"/>
              <a:ext cx="438671" cy="123111"/>
            </a:xfrm>
            <a:prstGeom prst="rect">
              <a:avLst/>
            </a:prstGeom>
            <a:noFill/>
          </p:spPr>
          <p:txBody>
            <a:bodyPr wrap="square" lIns="0" tIns="0" rIns="0" bIns="0" rtlCol="0">
              <a:spAutoFit/>
            </a:bodyPr>
            <a:lstStyle/>
            <a:p>
              <a:pPr algn="r"/>
              <a:r>
                <a:rPr lang="en-GB" sz="800" dirty="0">
                  <a:solidFill>
                    <a:schemeClr val="tx1"/>
                  </a:solidFill>
                </a:rPr>
                <a:t>15.93 cm</a:t>
              </a:r>
            </a:p>
          </p:txBody>
        </p:sp>
        <p:cxnSp>
          <p:nvCxnSpPr>
            <p:cNvPr id="5" name="Straight Connector 4"/>
            <p:cNvCxnSpPr/>
            <p:nvPr userDrawn="1"/>
          </p:nvCxnSpPr>
          <p:spPr>
            <a:xfrm>
              <a:off x="361588"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85" name="TextBox 84"/>
            <p:cNvSpPr txBox="1"/>
            <p:nvPr userDrawn="1"/>
          </p:nvSpPr>
          <p:spPr>
            <a:xfrm>
              <a:off x="-1143000" y="5763299"/>
              <a:ext cx="833960" cy="123111"/>
            </a:xfrm>
            <a:prstGeom prst="rect">
              <a:avLst/>
            </a:prstGeom>
            <a:noFill/>
          </p:spPr>
          <p:txBody>
            <a:bodyPr wrap="square" lIns="0" tIns="0" rIns="0" bIns="0" rtlCol="0">
              <a:spAutoFit/>
            </a:bodyPr>
            <a:lstStyle/>
            <a:p>
              <a:pPr algn="r"/>
              <a:r>
                <a:rPr lang="en-GB" sz="800" dirty="0">
                  <a:solidFill>
                    <a:schemeClr val="tx1"/>
                  </a:solidFill>
                </a:rPr>
                <a:t>Content Bottom</a:t>
              </a:r>
            </a:p>
          </p:txBody>
        </p:sp>
        <p:sp>
          <p:nvSpPr>
            <p:cNvPr id="86" name="TextBox 85"/>
            <p:cNvSpPr txBox="1"/>
            <p:nvPr userDrawn="1"/>
          </p:nvSpPr>
          <p:spPr>
            <a:xfrm>
              <a:off x="-1143000" y="1769267"/>
              <a:ext cx="833960" cy="123111"/>
            </a:xfrm>
            <a:prstGeom prst="rect">
              <a:avLst/>
            </a:prstGeom>
            <a:noFill/>
          </p:spPr>
          <p:txBody>
            <a:bodyPr wrap="square" lIns="0" tIns="0" rIns="0" bIns="0" rtlCol="0">
              <a:spAutoFit/>
            </a:bodyPr>
            <a:lstStyle/>
            <a:p>
              <a:pPr algn="r"/>
              <a:r>
                <a:rPr lang="en-GB" sz="800" dirty="0">
                  <a:solidFill>
                    <a:schemeClr val="tx1"/>
                  </a:solidFill>
                </a:rPr>
                <a:t>Content Top</a:t>
              </a:r>
            </a:p>
          </p:txBody>
        </p:sp>
        <p:sp>
          <p:nvSpPr>
            <p:cNvPr id="88" name="TextBox 87"/>
            <p:cNvSpPr txBox="1"/>
            <p:nvPr userDrawn="1"/>
          </p:nvSpPr>
          <p:spPr>
            <a:xfrm>
              <a:off x="-590537" y="-438330"/>
              <a:ext cx="833960" cy="123111"/>
            </a:xfrm>
            <a:prstGeom prst="rect">
              <a:avLst/>
            </a:prstGeom>
            <a:noFill/>
          </p:spPr>
          <p:txBody>
            <a:bodyPr wrap="square" lIns="0" tIns="0" rIns="0" bIns="0" rtlCol="0">
              <a:spAutoFit/>
            </a:bodyPr>
            <a:lstStyle/>
            <a:p>
              <a:pPr algn="r"/>
              <a:r>
                <a:rPr lang="en-GB" sz="800" dirty="0">
                  <a:solidFill>
                    <a:schemeClr val="tx1"/>
                  </a:solidFill>
                </a:rPr>
                <a:t>Left Margin</a:t>
              </a:r>
            </a:p>
          </p:txBody>
        </p:sp>
        <p:sp>
          <p:nvSpPr>
            <p:cNvPr id="89" name="TextBox 88"/>
            <p:cNvSpPr txBox="1"/>
            <p:nvPr userDrawn="1"/>
          </p:nvSpPr>
          <p:spPr>
            <a:xfrm>
              <a:off x="11898039" y="-438330"/>
              <a:ext cx="639242" cy="123111"/>
            </a:xfrm>
            <a:prstGeom prst="rect">
              <a:avLst/>
            </a:prstGeom>
            <a:noFill/>
          </p:spPr>
          <p:txBody>
            <a:bodyPr wrap="square" lIns="0" tIns="0" rIns="0" bIns="0" rtlCol="0">
              <a:spAutoFit/>
            </a:bodyPr>
            <a:lstStyle/>
            <a:p>
              <a:pPr algn="l"/>
              <a:r>
                <a:rPr lang="en-GB" sz="800" dirty="0">
                  <a:solidFill>
                    <a:schemeClr val="tx1"/>
                  </a:solidFill>
                </a:rPr>
                <a:t>Right Margin</a:t>
              </a:r>
            </a:p>
          </p:txBody>
        </p:sp>
        <p:cxnSp>
          <p:nvCxnSpPr>
            <p:cNvPr id="98" name="Straight Connector 97"/>
            <p:cNvCxnSpPr/>
            <p:nvPr userDrawn="1"/>
          </p:nvCxnSpPr>
          <p:spPr>
            <a:xfrm>
              <a:off x="6096000" y="-363357"/>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99" name="TextBox 98"/>
            <p:cNvSpPr txBox="1"/>
            <p:nvPr userDrawn="1"/>
          </p:nvSpPr>
          <p:spPr>
            <a:xfrm>
              <a:off x="5914719" y="-600255"/>
              <a:ext cx="362256" cy="246221"/>
            </a:xfrm>
            <a:prstGeom prst="rect">
              <a:avLst/>
            </a:prstGeom>
            <a:noFill/>
          </p:spPr>
          <p:txBody>
            <a:bodyPr wrap="square" lIns="0" tIns="0" rIns="0" bIns="0" rtlCol="0">
              <a:spAutoFit/>
            </a:bodyPr>
            <a:lstStyle/>
            <a:p>
              <a:pPr algn="ctr"/>
              <a:r>
                <a:rPr lang="en-GB" sz="800" dirty="0">
                  <a:solidFill>
                    <a:schemeClr val="tx1"/>
                  </a:solidFill>
                </a:rPr>
                <a:t>Middle </a:t>
              </a:r>
              <a:br>
                <a:rPr lang="en-GB" sz="800" dirty="0">
                  <a:solidFill>
                    <a:schemeClr val="tx1"/>
                  </a:solidFill>
                </a:rPr>
              </a:br>
              <a:r>
                <a:rPr lang="en-GB" sz="800" dirty="0">
                  <a:solidFill>
                    <a:schemeClr val="tx1"/>
                  </a:solidFill>
                </a:rPr>
                <a:t>0cm </a:t>
              </a:r>
            </a:p>
          </p:txBody>
        </p:sp>
        <p:sp>
          <p:nvSpPr>
            <p:cNvPr id="101" name="TextBox 100"/>
            <p:cNvSpPr txBox="1"/>
            <p:nvPr userDrawn="1"/>
          </p:nvSpPr>
          <p:spPr>
            <a:xfrm>
              <a:off x="5636264" y="-208836"/>
              <a:ext cx="362256" cy="123111"/>
            </a:xfrm>
            <a:prstGeom prst="rect">
              <a:avLst/>
            </a:prstGeom>
            <a:noFill/>
          </p:spPr>
          <p:txBody>
            <a:bodyPr wrap="square" lIns="0" tIns="0" rIns="0" bIns="0" rtlCol="0">
              <a:spAutoFit/>
            </a:bodyPr>
            <a:lstStyle/>
            <a:p>
              <a:pPr algn="ctr"/>
              <a:r>
                <a:rPr lang="en-GB" sz="800" dirty="0">
                  <a:solidFill>
                    <a:schemeClr val="tx1"/>
                  </a:solidFill>
                </a:rPr>
                <a:t>0.26cm</a:t>
              </a:r>
            </a:p>
          </p:txBody>
        </p:sp>
        <p:cxnSp>
          <p:nvCxnSpPr>
            <p:cNvPr id="104" name="Straight Connector 103"/>
            <p:cNvCxnSpPr/>
            <p:nvPr userDrawn="1"/>
          </p:nvCxnSpPr>
          <p:spPr>
            <a:xfrm>
              <a:off x="6000389"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userDrawn="1"/>
          </p:nvCxnSpPr>
          <p:spPr>
            <a:xfrm>
              <a:off x="6190362"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106" name="TextBox 105"/>
            <p:cNvSpPr txBox="1"/>
            <p:nvPr userDrawn="1"/>
          </p:nvSpPr>
          <p:spPr>
            <a:xfrm>
              <a:off x="6191102" y="-208836"/>
              <a:ext cx="362256" cy="123111"/>
            </a:xfrm>
            <a:prstGeom prst="rect">
              <a:avLst/>
            </a:prstGeom>
            <a:noFill/>
          </p:spPr>
          <p:txBody>
            <a:bodyPr wrap="square" lIns="0" tIns="0" rIns="0" bIns="0" rtlCol="0">
              <a:spAutoFit/>
            </a:bodyPr>
            <a:lstStyle/>
            <a:p>
              <a:pPr algn="ctr"/>
              <a:r>
                <a:rPr lang="en-GB" sz="800" dirty="0">
                  <a:solidFill>
                    <a:schemeClr val="tx1"/>
                  </a:solidFill>
                </a:rPr>
                <a:t>0.26cm</a:t>
              </a:r>
            </a:p>
          </p:txBody>
        </p:sp>
        <p:cxnSp>
          <p:nvCxnSpPr>
            <p:cNvPr id="107" name="Straight Connector 106"/>
            <p:cNvCxnSpPr/>
            <p:nvPr userDrawn="1"/>
          </p:nvCxnSpPr>
          <p:spPr>
            <a:xfrm>
              <a:off x="11836111"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userDrawn="1"/>
          </p:nvCxnSpPr>
          <p:spPr>
            <a:xfrm>
              <a:off x="-256200" y="430824"/>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sp>
          <p:nvSpPr>
            <p:cNvPr id="109" name="TextBox 108"/>
            <p:cNvSpPr txBox="1"/>
            <p:nvPr userDrawn="1"/>
          </p:nvSpPr>
          <p:spPr>
            <a:xfrm>
              <a:off x="-747711" y="404813"/>
              <a:ext cx="438671" cy="123111"/>
            </a:xfrm>
            <a:prstGeom prst="rect">
              <a:avLst/>
            </a:prstGeom>
            <a:noFill/>
          </p:spPr>
          <p:txBody>
            <a:bodyPr wrap="square" lIns="0" tIns="0" rIns="0" bIns="0" rtlCol="0">
              <a:spAutoFit/>
            </a:bodyPr>
            <a:lstStyle/>
            <a:p>
              <a:pPr algn="r"/>
              <a:r>
                <a:rPr lang="en-GB" sz="800" dirty="0">
                  <a:solidFill>
                    <a:schemeClr val="tx1"/>
                  </a:solidFill>
                </a:rPr>
                <a:t>8.33cm</a:t>
              </a:r>
            </a:p>
          </p:txBody>
        </p:sp>
        <p:sp>
          <p:nvSpPr>
            <p:cNvPr id="110" name="TextBox 109"/>
            <p:cNvSpPr txBox="1"/>
            <p:nvPr userDrawn="1"/>
          </p:nvSpPr>
          <p:spPr>
            <a:xfrm>
              <a:off x="-1143000" y="527924"/>
              <a:ext cx="833960" cy="123111"/>
            </a:xfrm>
            <a:prstGeom prst="rect">
              <a:avLst/>
            </a:prstGeom>
            <a:noFill/>
          </p:spPr>
          <p:txBody>
            <a:bodyPr wrap="square" lIns="0" tIns="0" rIns="0" bIns="0" rtlCol="0">
              <a:spAutoFit/>
            </a:bodyPr>
            <a:lstStyle/>
            <a:p>
              <a:pPr algn="r"/>
              <a:r>
                <a:rPr lang="en-GB" sz="800" dirty="0">
                  <a:solidFill>
                    <a:schemeClr val="tx1"/>
                  </a:solidFill>
                </a:rPr>
                <a:t>Title Top</a:t>
              </a:r>
            </a:p>
          </p:txBody>
        </p:sp>
      </p:grpSp>
      <p:sp>
        <p:nvSpPr>
          <p:cNvPr id="3" name="Footer Placeholder 2">
            <a:extLst>
              <a:ext uri="{FF2B5EF4-FFF2-40B4-BE49-F238E27FC236}">
                <a16:creationId xmlns:a16="http://schemas.microsoft.com/office/drawing/2014/main" id="{1115639F-9E76-41B0-BB57-8F8A1F600167}"/>
              </a:ext>
            </a:extLst>
          </p:cNvPr>
          <p:cNvSpPr>
            <a:spLocks noGrp="1"/>
          </p:cNvSpPr>
          <p:nvPr>
            <p:ph type="ftr" sz="quarter" idx="3"/>
          </p:nvPr>
        </p:nvSpPr>
        <p:spPr>
          <a:xfrm>
            <a:off x="3272400" y="6390000"/>
            <a:ext cx="7495200" cy="198000"/>
          </a:xfrm>
          <a:prstGeom prst="rect">
            <a:avLst/>
          </a:prstGeom>
        </p:spPr>
        <p:txBody>
          <a:bodyPr vert="horz" lIns="0" tIns="0" rIns="0" bIns="0" rtlCol="0" anchor="ctr"/>
          <a:lstStyle>
            <a:lvl1pPr algn="l">
              <a:defRPr sz="800">
                <a:solidFill>
                  <a:schemeClr val="tx1"/>
                </a:solidFill>
              </a:defRPr>
            </a:lvl1pPr>
          </a:lstStyle>
          <a:p>
            <a:endParaRPr lang="en-GB" dirty="0"/>
          </a:p>
        </p:txBody>
      </p:sp>
      <p:cxnSp>
        <p:nvCxnSpPr>
          <p:cNvPr id="33" name="Straight Connector 32">
            <a:extLst>
              <a:ext uri="{FF2B5EF4-FFF2-40B4-BE49-F238E27FC236}">
                <a16:creationId xmlns:a16="http://schemas.microsoft.com/office/drawing/2014/main" id="{BB75DB98-1BD1-4926-8750-16657B153BE4}"/>
              </a:ext>
            </a:extLst>
          </p:cNvPr>
          <p:cNvCxnSpPr>
            <a:cxnSpLocks/>
          </p:cNvCxnSpPr>
          <p:nvPr userDrawn="1"/>
        </p:nvCxnSpPr>
        <p:spPr>
          <a:xfrm>
            <a:off x="360000" y="6120000"/>
            <a:ext cx="11474161" cy="0"/>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pic>
        <p:nvPicPr>
          <p:cNvPr id="4" name="Graphic 3">
            <a:extLst>
              <a:ext uri="{FF2B5EF4-FFF2-40B4-BE49-F238E27FC236}">
                <a16:creationId xmlns:a16="http://schemas.microsoft.com/office/drawing/2014/main" id="{B6B998AD-3619-5AEA-39AD-18AEE25AD5B0}"/>
              </a:ext>
            </a:extLst>
          </p:cNvPr>
          <p:cNvPicPr>
            <a:picLocks noChangeAspect="1"/>
          </p:cNvPicPr>
          <p:nvPr userDrawn="1">
            <p:custDataLst>
              <p:tags r:id="rId3"/>
            </p:custDataLst>
          </p:nvPr>
        </p:nvPicPr>
        <p:blipFill rotWithShape="1">
          <a:blip r:embed="rId4">
            <a:extLst>
              <a:ext uri="{96DAC541-7B7A-43D3-8B79-37D633B846F1}">
                <asvg:svgBlip xmlns:asvg="http://schemas.microsoft.com/office/drawing/2016/SVG/main" r:embed="rId5"/>
              </a:ext>
            </a:extLst>
          </a:blip>
          <a:srcRect l="6528" t="29347" r="7151" b="29456"/>
          <a:stretch/>
        </p:blipFill>
        <p:spPr>
          <a:xfrm>
            <a:off x="359999" y="6445251"/>
            <a:ext cx="1409701" cy="152400"/>
          </a:xfrm>
          <a:prstGeom prst="rect">
            <a:avLst/>
          </a:prstGeom>
        </p:spPr>
      </p:pic>
    </p:spTree>
    <p:extLst>
      <p:ext uri="{BB962C8B-B14F-4D97-AF65-F5344CB8AC3E}">
        <p14:creationId xmlns:p14="http://schemas.microsoft.com/office/powerpoint/2010/main" val="797071749"/>
      </p:ext>
    </p:extLst>
  </p:cSld>
  <p:clrMap bg1="lt1" tx1="dk1" bg2="lt2" tx2="dk2" accent1="accent1" accent2="accent2" accent3="accent3" accent4="accent4" accent5="accent5" accent6="accent6" hlink="hlink" folHlink="folHlink"/>
  <p:sldLayoutIdLst>
    <p:sldLayoutId id="2147483817" r:id="rId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400" rtl="0" eaLnBrk="1" latinLnBrk="0" hangingPunct="1">
        <a:lnSpc>
          <a:spcPct val="100000"/>
        </a:lnSpc>
        <a:spcBef>
          <a:spcPts val="600"/>
        </a:spcBef>
        <a:buNone/>
        <a:defRPr sz="240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2pPr>
      <a:lvl3pPr marL="360000"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3pPr>
      <a:lvl4pPr marL="540000"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4pPr>
      <a:lvl5pPr marL="720000" indent="-180000"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orient="horz" pos="2160">
          <p15:clr>
            <a:srgbClr val="F26B43"/>
          </p15:clr>
        </p15:guide>
        <p15:guide id="14" pos="7453">
          <p15:clr>
            <a:srgbClr val="F26B43"/>
          </p15:clr>
        </p15:guide>
        <p15:guide id="28" orient="horz" pos="1076">
          <p15:clr>
            <a:srgbClr val="F26B43"/>
          </p15:clr>
        </p15:guide>
        <p15:guide id="29" orient="horz" pos="270">
          <p15:clr>
            <a:srgbClr val="F26B43"/>
          </p15:clr>
        </p15:guide>
        <p15:guide id="33" orient="horz" pos="3600">
          <p15:clr>
            <a:srgbClr val="F26B43"/>
          </p15:clr>
        </p15:guide>
        <p15:guide id="35" pos="228">
          <p15:clr>
            <a:srgbClr val="F26B43"/>
          </p15:clr>
        </p15:guide>
        <p15:guide id="36" pos="3840">
          <p15:clr>
            <a:srgbClr val="F26B43"/>
          </p15:clr>
        </p15:guide>
        <p15:guide id="37" pos="3782">
          <p15:clr>
            <a:srgbClr val="F26B43"/>
          </p15:clr>
        </p15:guide>
        <p15:guide id="38" pos="3900">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1" name="Title Placeholder 1"/>
          <p:cNvSpPr>
            <a:spLocks noGrp="1"/>
          </p:cNvSpPr>
          <p:nvPr>
            <p:ph type="title"/>
          </p:nvPr>
        </p:nvSpPr>
        <p:spPr>
          <a:xfrm>
            <a:off x="357718" y="288926"/>
            <a:ext cx="11463865" cy="847725"/>
          </a:xfrm>
          <a:prstGeom prst="rect">
            <a:avLst/>
          </a:prstGeom>
        </p:spPr>
        <p:txBody>
          <a:bodyPr vert="horz" lIns="0" tIns="0" rIns="0" bIns="0" rtlCol="0" anchor="t">
            <a:noAutofit/>
          </a:bodyPr>
          <a:lstStyle/>
          <a:p>
            <a:r>
              <a:rPr lang="en-GB"/>
              <a:t>Click to edit master title style</a:t>
            </a:r>
          </a:p>
        </p:txBody>
      </p:sp>
      <p:sp>
        <p:nvSpPr>
          <p:cNvPr id="92" name="Text Placeholder 2"/>
          <p:cNvSpPr>
            <a:spLocks noGrp="1"/>
          </p:cNvSpPr>
          <p:nvPr>
            <p:ph type="body" idx="1"/>
          </p:nvPr>
        </p:nvSpPr>
        <p:spPr>
          <a:xfrm>
            <a:off x="360000" y="1706564"/>
            <a:ext cx="11466875" cy="4006850"/>
          </a:xfrm>
          <a:prstGeom prst="rect">
            <a:avLst/>
          </a:prstGeom>
        </p:spPr>
        <p:txBody>
          <a:bodyPr vert="horz" lIns="0" tIns="0" rIns="0" bIns="0" rtlCol="0">
            <a:no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cxnSp>
        <p:nvCxnSpPr>
          <p:cNvPr id="93" name="Straight Connector 92"/>
          <p:cNvCxnSpPr/>
          <p:nvPr/>
        </p:nvCxnSpPr>
        <p:spPr>
          <a:xfrm>
            <a:off x="0" y="6121816"/>
            <a:ext cx="12192000" cy="0"/>
          </a:xfrm>
          <a:prstGeom prst="line">
            <a:avLst/>
          </a:prstGeom>
          <a:ln w="190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sp>
        <p:nvSpPr>
          <p:cNvPr id="94" name="Slide Number Placeholder 5"/>
          <p:cNvSpPr>
            <a:spLocks noGrp="1"/>
          </p:cNvSpPr>
          <p:nvPr>
            <p:ph type="sldNum" sz="quarter" idx="4"/>
          </p:nvPr>
        </p:nvSpPr>
        <p:spPr>
          <a:xfrm>
            <a:off x="10856913" y="6399213"/>
            <a:ext cx="969963" cy="182562"/>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grpSp>
        <p:nvGrpSpPr>
          <p:cNvPr id="120" name="Group 119"/>
          <p:cNvGrpSpPr/>
          <p:nvPr userDrawn="1"/>
        </p:nvGrpSpPr>
        <p:grpSpPr>
          <a:xfrm>
            <a:off x="-1320800" y="-553566"/>
            <a:ext cx="13990320" cy="6673566"/>
            <a:chOff x="-990600" y="-553566"/>
            <a:chExt cx="10492740" cy="6673566"/>
          </a:xfrm>
        </p:grpSpPr>
        <p:cxnSp>
          <p:nvCxnSpPr>
            <p:cNvPr id="121" name="Straight Connector 120"/>
            <p:cNvCxnSpPr/>
            <p:nvPr userDrawn="1"/>
          </p:nvCxnSpPr>
          <p:spPr>
            <a:xfrm>
              <a:off x="8870157"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userDrawn="1"/>
          </p:nvCxnSpPr>
          <p:spPr>
            <a:xfrm>
              <a:off x="-192150" y="285750"/>
              <a:ext cx="135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userDrawn="1"/>
          </p:nvCxnSpPr>
          <p:spPr>
            <a:xfrm>
              <a:off x="-192150" y="1707886"/>
              <a:ext cx="135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userDrawn="1"/>
          </p:nvCxnSpPr>
          <p:spPr>
            <a:xfrm>
              <a:off x="-192150" y="6120000"/>
              <a:ext cx="135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userDrawn="1"/>
          </p:nvCxnSpPr>
          <p:spPr>
            <a:xfrm>
              <a:off x="-192150" y="3426354"/>
              <a:ext cx="135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userDrawn="1"/>
          </p:nvCxnSpPr>
          <p:spPr>
            <a:xfrm>
              <a:off x="-192150" y="5714470"/>
              <a:ext cx="135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userDrawn="1"/>
          </p:nvCxnSpPr>
          <p:spPr>
            <a:xfrm>
              <a:off x="4499697"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userDrawn="1"/>
          </p:nvCxnSpPr>
          <p:spPr>
            <a:xfrm>
              <a:off x="4572000" y="-288131"/>
              <a:ext cx="0" cy="202406"/>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129" name="TextBox 128"/>
            <p:cNvSpPr txBox="1"/>
            <p:nvPr userDrawn="1"/>
          </p:nvSpPr>
          <p:spPr>
            <a:xfrm>
              <a:off x="-630925" y="1646156"/>
              <a:ext cx="399146" cy="123111"/>
            </a:xfrm>
            <a:prstGeom prst="rect">
              <a:avLst/>
            </a:prstGeom>
            <a:noFill/>
          </p:spPr>
          <p:txBody>
            <a:bodyPr wrap="square" lIns="0" tIns="0" rIns="0" bIns="0" rtlCol="0">
              <a:spAutoFit/>
            </a:bodyPr>
            <a:lstStyle/>
            <a:p>
              <a:pPr algn="r"/>
              <a:r>
                <a:rPr lang="en-GB" sz="800" dirty="0">
                  <a:solidFill>
                    <a:schemeClr val="tx1"/>
                  </a:solidFill>
                </a:rPr>
                <a:t>4.78cm</a:t>
              </a:r>
            </a:p>
          </p:txBody>
        </p:sp>
        <p:sp>
          <p:nvSpPr>
            <p:cNvPr id="130" name="TextBox 129"/>
            <p:cNvSpPr txBox="1"/>
            <p:nvPr userDrawn="1"/>
          </p:nvSpPr>
          <p:spPr>
            <a:xfrm>
              <a:off x="-630925" y="3357884"/>
              <a:ext cx="399146" cy="123111"/>
            </a:xfrm>
            <a:prstGeom prst="rect">
              <a:avLst/>
            </a:prstGeom>
            <a:noFill/>
          </p:spPr>
          <p:txBody>
            <a:bodyPr wrap="square" lIns="0" tIns="0" rIns="0" bIns="0" rtlCol="0">
              <a:spAutoFit/>
            </a:bodyPr>
            <a:lstStyle/>
            <a:p>
              <a:pPr algn="r"/>
              <a:r>
                <a:rPr lang="en-GB" sz="800" dirty="0">
                  <a:solidFill>
                    <a:schemeClr val="tx1"/>
                  </a:solidFill>
                </a:rPr>
                <a:t>0cm</a:t>
              </a:r>
            </a:p>
          </p:txBody>
        </p:sp>
        <p:sp>
          <p:nvSpPr>
            <p:cNvPr id="131" name="TextBox 130"/>
            <p:cNvSpPr txBox="1"/>
            <p:nvPr userDrawn="1"/>
          </p:nvSpPr>
          <p:spPr>
            <a:xfrm>
              <a:off x="-630925" y="5640188"/>
              <a:ext cx="399146" cy="123111"/>
            </a:xfrm>
            <a:prstGeom prst="rect">
              <a:avLst/>
            </a:prstGeom>
            <a:noFill/>
          </p:spPr>
          <p:txBody>
            <a:bodyPr wrap="square" lIns="0" tIns="0" rIns="0" bIns="0" rtlCol="0">
              <a:spAutoFit/>
            </a:bodyPr>
            <a:lstStyle/>
            <a:p>
              <a:pPr algn="r"/>
              <a:r>
                <a:rPr lang="en-GB" sz="800" dirty="0">
                  <a:solidFill>
                    <a:schemeClr val="tx1"/>
                  </a:solidFill>
                </a:rPr>
                <a:t>6.36cm</a:t>
              </a:r>
            </a:p>
          </p:txBody>
        </p:sp>
        <p:sp>
          <p:nvSpPr>
            <p:cNvPr id="132" name="TextBox 131"/>
            <p:cNvSpPr txBox="1"/>
            <p:nvPr userDrawn="1"/>
          </p:nvSpPr>
          <p:spPr>
            <a:xfrm>
              <a:off x="298272" y="-297180"/>
              <a:ext cx="407812" cy="123111"/>
            </a:xfrm>
            <a:prstGeom prst="rect">
              <a:avLst/>
            </a:prstGeom>
            <a:noFill/>
          </p:spPr>
          <p:txBody>
            <a:bodyPr wrap="square" lIns="0" tIns="0" rIns="0" bIns="0" rtlCol="0">
              <a:spAutoFit/>
            </a:bodyPr>
            <a:lstStyle/>
            <a:p>
              <a:pPr algn="l"/>
              <a:r>
                <a:rPr lang="en-GB" sz="800" dirty="0">
                  <a:solidFill>
                    <a:schemeClr val="tx1"/>
                  </a:solidFill>
                </a:rPr>
                <a:t>11.96cm</a:t>
              </a:r>
            </a:p>
          </p:txBody>
        </p:sp>
        <p:sp>
          <p:nvSpPr>
            <p:cNvPr id="133" name="TextBox 132"/>
            <p:cNvSpPr txBox="1"/>
            <p:nvPr userDrawn="1"/>
          </p:nvSpPr>
          <p:spPr>
            <a:xfrm>
              <a:off x="4064858" y="-208836"/>
              <a:ext cx="407812" cy="123111"/>
            </a:xfrm>
            <a:prstGeom prst="rect">
              <a:avLst/>
            </a:prstGeom>
            <a:noFill/>
          </p:spPr>
          <p:txBody>
            <a:bodyPr wrap="square" lIns="0" tIns="0" rIns="0" bIns="0" rtlCol="0">
              <a:spAutoFit/>
            </a:bodyPr>
            <a:lstStyle/>
            <a:p>
              <a:pPr algn="r"/>
              <a:r>
                <a:rPr lang="en-GB" sz="800" dirty="0">
                  <a:solidFill>
                    <a:schemeClr val="tx1"/>
                  </a:solidFill>
                </a:rPr>
                <a:t>0.20cm</a:t>
              </a:r>
            </a:p>
          </p:txBody>
        </p:sp>
        <p:sp>
          <p:nvSpPr>
            <p:cNvPr id="134" name="TextBox 133"/>
            <p:cNvSpPr txBox="1"/>
            <p:nvPr userDrawn="1"/>
          </p:nvSpPr>
          <p:spPr>
            <a:xfrm>
              <a:off x="4672443" y="-208836"/>
              <a:ext cx="407812" cy="123111"/>
            </a:xfrm>
            <a:prstGeom prst="rect">
              <a:avLst/>
            </a:prstGeom>
            <a:noFill/>
          </p:spPr>
          <p:txBody>
            <a:bodyPr wrap="square" lIns="0" tIns="0" rIns="0" bIns="0" rtlCol="0">
              <a:spAutoFit/>
            </a:bodyPr>
            <a:lstStyle/>
            <a:p>
              <a:pPr algn="l"/>
              <a:r>
                <a:rPr lang="en-GB" sz="800" dirty="0">
                  <a:solidFill>
                    <a:schemeClr val="tx1"/>
                  </a:solidFill>
                </a:rPr>
                <a:t>0.20cm</a:t>
              </a:r>
            </a:p>
          </p:txBody>
        </p:sp>
        <p:sp>
          <p:nvSpPr>
            <p:cNvPr id="135" name="TextBox 134"/>
            <p:cNvSpPr txBox="1"/>
            <p:nvPr userDrawn="1"/>
          </p:nvSpPr>
          <p:spPr>
            <a:xfrm>
              <a:off x="8444866" y="-292104"/>
              <a:ext cx="407812" cy="123111"/>
            </a:xfrm>
            <a:prstGeom prst="rect">
              <a:avLst/>
            </a:prstGeom>
            <a:noFill/>
          </p:spPr>
          <p:txBody>
            <a:bodyPr wrap="square" lIns="0" tIns="0" rIns="0" bIns="0" rtlCol="0">
              <a:spAutoFit/>
            </a:bodyPr>
            <a:lstStyle/>
            <a:p>
              <a:pPr algn="r"/>
              <a:r>
                <a:rPr lang="en-GB" sz="800" dirty="0">
                  <a:solidFill>
                    <a:schemeClr val="tx1"/>
                  </a:solidFill>
                </a:rPr>
                <a:t>11.94cm</a:t>
              </a:r>
            </a:p>
          </p:txBody>
        </p:sp>
        <p:sp>
          <p:nvSpPr>
            <p:cNvPr id="136" name="TextBox 135"/>
            <p:cNvSpPr txBox="1"/>
            <p:nvPr userDrawn="1"/>
          </p:nvSpPr>
          <p:spPr>
            <a:xfrm>
              <a:off x="4368094" y="-553566"/>
              <a:ext cx="407812" cy="246221"/>
            </a:xfrm>
            <a:prstGeom prst="rect">
              <a:avLst/>
            </a:prstGeom>
            <a:noFill/>
          </p:spPr>
          <p:txBody>
            <a:bodyPr wrap="square" lIns="0" tIns="0" rIns="0" bIns="0" rtlCol="0">
              <a:spAutoFit/>
            </a:bodyPr>
            <a:lstStyle/>
            <a:p>
              <a:pPr algn="ctr"/>
              <a:r>
                <a:rPr lang="en-GB" sz="800" dirty="0">
                  <a:solidFill>
                    <a:schemeClr val="tx1"/>
                  </a:solidFill>
                </a:rPr>
                <a:t>Middle</a:t>
              </a:r>
              <a:br>
                <a:rPr lang="en-GB" sz="800" dirty="0">
                  <a:solidFill>
                    <a:schemeClr val="tx1"/>
                  </a:solidFill>
                </a:rPr>
              </a:br>
              <a:r>
                <a:rPr lang="en-GB" sz="800" dirty="0">
                  <a:solidFill>
                    <a:schemeClr val="tx1"/>
                  </a:solidFill>
                </a:rPr>
                <a:t>0cm</a:t>
              </a:r>
            </a:p>
          </p:txBody>
        </p:sp>
        <p:cxnSp>
          <p:nvCxnSpPr>
            <p:cNvPr id="137" name="Straight Connector 136"/>
            <p:cNvCxnSpPr/>
            <p:nvPr userDrawn="1"/>
          </p:nvCxnSpPr>
          <p:spPr>
            <a:xfrm>
              <a:off x="270000" y="-445725"/>
              <a:ext cx="0" cy="36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138" name="TextBox 137"/>
            <p:cNvSpPr txBox="1"/>
            <p:nvPr userDrawn="1"/>
          </p:nvSpPr>
          <p:spPr>
            <a:xfrm>
              <a:off x="-990600" y="5763299"/>
              <a:ext cx="758820" cy="123111"/>
            </a:xfrm>
            <a:prstGeom prst="rect">
              <a:avLst/>
            </a:prstGeom>
            <a:noFill/>
          </p:spPr>
          <p:txBody>
            <a:bodyPr wrap="square" lIns="0" tIns="0" rIns="0" bIns="0" rtlCol="0">
              <a:spAutoFit/>
            </a:bodyPr>
            <a:lstStyle/>
            <a:p>
              <a:pPr algn="r"/>
              <a:r>
                <a:rPr lang="en-GB" sz="800" dirty="0">
                  <a:solidFill>
                    <a:schemeClr val="tx1"/>
                  </a:solidFill>
                </a:rPr>
                <a:t>Content Bottom</a:t>
              </a:r>
            </a:p>
          </p:txBody>
        </p:sp>
        <p:sp>
          <p:nvSpPr>
            <p:cNvPr id="139" name="TextBox 138"/>
            <p:cNvSpPr txBox="1"/>
            <p:nvPr userDrawn="1"/>
          </p:nvSpPr>
          <p:spPr>
            <a:xfrm>
              <a:off x="-990600" y="1766886"/>
              <a:ext cx="758820" cy="123111"/>
            </a:xfrm>
            <a:prstGeom prst="rect">
              <a:avLst/>
            </a:prstGeom>
            <a:noFill/>
          </p:spPr>
          <p:txBody>
            <a:bodyPr wrap="square" lIns="0" tIns="0" rIns="0" bIns="0" rtlCol="0">
              <a:spAutoFit/>
            </a:bodyPr>
            <a:lstStyle/>
            <a:p>
              <a:pPr algn="r"/>
              <a:r>
                <a:rPr lang="en-GB" sz="800" dirty="0">
                  <a:solidFill>
                    <a:schemeClr val="tx1"/>
                  </a:solidFill>
                </a:rPr>
                <a:t>Content Top</a:t>
              </a:r>
            </a:p>
          </p:txBody>
        </p:sp>
        <p:sp>
          <p:nvSpPr>
            <p:cNvPr id="140" name="TextBox 139"/>
            <p:cNvSpPr txBox="1"/>
            <p:nvPr userDrawn="1"/>
          </p:nvSpPr>
          <p:spPr>
            <a:xfrm>
              <a:off x="-537210" y="-297180"/>
              <a:ext cx="775293" cy="123111"/>
            </a:xfrm>
            <a:prstGeom prst="rect">
              <a:avLst/>
            </a:prstGeom>
            <a:noFill/>
          </p:spPr>
          <p:txBody>
            <a:bodyPr wrap="square" lIns="0" tIns="0" rIns="0" bIns="0" rtlCol="0">
              <a:spAutoFit/>
            </a:bodyPr>
            <a:lstStyle/>
            <a:p>
              <a:pPr algn="r"/>
              <a:r>
                <a:rPr lang="en-GB" sz="800" dirty="0">
                  <a:solidFill>
                    <a:schemeClr val="tx1"/>
                  </a:solidFill>
                </a:rPr>
                <a:t>Left Margin</a:t>
              </a:r>
            </a:p>
          </p:txBody>
        </p:sp>
        <p:sp>
          <p:nvSpPr>
            <p:cNvPr id="141" name="TextBox 140"/>
            <p:cNvSpPr txBox="1"/>
            <p:nvPr userDrawn="1"/>
          </p:nvSpPr>
          <p:spPr>
            <a:xfrm>
              <a:off x="8907866" y="-297180"/>
              <a:ext cx="594274" cy="123111"/>
            </a:xfrm>
            <a:prstGeom prst="rect">
              <a:avLst/>
            </a:prstGeom>
            <a:noFill/>
          </p:spPr>
          <p:txBody>
            <a:bodyPr wrap="square" lIns="0" tIns="0" rIns="0" bIns="0" rtlCol="0">
              <a:spAutoFit/>
            </a:bodyPr>
            <a:lstStyle/>
            <a:p>
              <a:pPr algn="l"/>
              <a:r>
                <a:rPr lang="en-GB" sz="800" dirty="0">
                  <a:solidFill>
                    <a:schemeClr val="tx1"/>
                  </a:solidFill>
                </a:rPr>
                <a:t>Right Margin</a:t>
              </a:r>
            </a:p>
          </p:txBody>
        </p:sp>
        <p:cxnSp>
          <p:nvCxnSpPr>
            <p:cNvPr id="142" name="Straight Connector 141"/>
            <p:cNvCxnSpPr/>
            <p:nvPr userDrawn="1"/>
          </p:nvCxnSpPr>
          <p:spPr>
            <a:xfrm>
              <a:off x="4643438"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143" name="TextBox 142"/>
            <p:cNvSpPr txBox="1"/>
            <p:nvPr userDrawn="1"/>
          </p:nvSpPr>
          <p:spPr>
            <a:xfrm>
              <a:off x="-630925" y="199943"/>
              <a:ext cx="399146" cy="123111"/>
            </a:xfrm>
            <a:prstGeom prst="rect">
              <a:avLst/>
            </a:prstGeom>
            <a:noFill/>
          </p:spPr>
          <p:txBody>
            <a:bodyPr wrap="square" lIns="0" tIns="0" rIns="0" bIns="0" rtlCol="0">
              <a:spAutoFit/>
            </a:bodyPr>
            <a:lstStyle/>
            <a:p>
              <a:pPr algn="r"/>
              <a:r>
                <a:rPr lang="en-GB" sz="800" dirty="0">
                  <a:solidFill>
                    <a:schemeClr val="tx1"/>
                  </a:solidFill>
                </a:rPr>
                <a:t>8.73cm</a:t>
              </a:r>
            </a:p>
          </p:txBody>
        </p:sp>
        <p:sp>
          <p:nvSpPr>
            <p:cNvPr id="144" name="TextBox 143"/>
            <p:cNvSpPr txBox="1"/>
            <p:nvPr userDrawn="1"/>
          </p:nvSpPr>
          <p:spPr>
            <a:xfrm>
              <a:off x="-990600" y="323054"/>
              <a:ext cx="758820" cy="123111"/>
            </a:xfrm>
            <a:prstGeom prst="rect">
              <a:avLst/>
            </a:prstGeom>
            <a:noFill/>
          </p:spPr>
          <p:txBody>
            <a:bodyPr wrap="square" lIns="0" tIns="0" rIns="0" bIns="0" rtlCol="0">
              <a:spAutoFit/>
            </a:bodyPr>
            <a:lstStyle/>
            <a:p>
              <a:pPr algn="r"/>
              <a:r>
                <a:rPr lang="en-GB" sz="800" dirty="0">
                  <a:solidFill>
                    <a:schemeClr val="tx1"/>
                  </a:solidFill>
                </a:rPr>
                <a:t>Title Top</a:t>
              </a:r>
            </a:p>
          </p:txBody>
        </p:sp>
      </p:grpSp>
      <p:pic>
        <p:nvPicPr>
          <p:cNvPr id="32" name="Picture 31"/>
          <p:cNvPicPr>
            <a:picLocks noChangeAspect="1"/>
          </p:cNvPicPr>
          <p:nvPr userDrawn="1">
            <p:custDataLst>
              <p:tags r:id="rId7"/>
            </p:custDataLst>
          </p:nvPr>
        </p:nvPicPr>
        <p:blipFill rotWithShape="1">
          <a:blip r:embed="rId8" cstate="email">
            <a:extLst>
              <a:ext uri="{28A0092B-C50C-407E-A947-70E740481C1C}">
                <a14:useLocalDpi xmlns:a14="http://schemas.microsoft.com/office/drawing/2010/main" val="0"/>
              </a:ext>
            </a:extLst>
          </a:blip>
          <a:srcRect t="17771" b="19187"/>
          <a:stretch/>
        </p:blipFill>
        <p:spPr>
          <a:xfrm>
            <a:off x="360045" y="6383599"/>
            <a:ext cx="2103747" cy="201625"/>
          </a:xfrm>
          <a:prstGeom prst="rect">
            <a:avLst/>
          </a:prstGeom>
        </p:spPr>
      </p:pic>
    </p:spTree>
    <p:extLst>
      <p:ext uri="{BB962C8B-B14F-4D97-AF65-F5344CB8AC3E}">
        <p14:creationId xmlns:p14="http://schemas.microsoft.com/office/powerpoint/2010/main" val="1244426672"/>
      </p:ext>
    </p:extLst>
  </p:cSld>
  <p:clrMap bg1="lt1" tx1="dk1" bg2="lt2" tx2="dk2" accent1="accent1" accent2="accent2" accent3="accent3" accent4="accent4" accent5="accent5" accent6="accent6" hlink="hlink" folHlink="folHlink"/>
  <p:sldLayoutIdLst>
    <p:sldLayoutId id="2147483828" r:id="rId1"/>
    <p:sldLayoutId id="2147483829" r:id="rId2"/>
    <p:sldLayoutId id="2147483830" r:id="rId3"/>
    <p:sldLayoutId id="2147483831" r:id="rId4"/>
    <p:sldLayoutId id="2147483832" r:id="rId5"/>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100000"/>
        </a:lnSpc>
        <a:spcBef>
          <a:spcPts val="600"/>
        </a:spcBef>
        <a:buNone/>
        <a:defRPr sz="240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2pPr>
      <a:lvl3pPr marL="361950"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3pPr>
      <a:lvl4pPr marL="54292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4pPr>
      <a:lvl5pPr marL="714375" indent="-171450"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68">
          <p15:clr>
            <a:srgbClr val="F26B43"/>
          </p15:clr>
        </p15:guide>
        <p15:guide id="2" orient="horz" pos="2160">
          <p15:clr>
            <a:srgbClr val="F26B43"/>
          </p15:clr>
        </p15:guide>
        <p15:guide id="14" pos="2880">
          <p15:clr>
            <a:srgbClr val="F26B43"/>
          </p15:clr>
        </p15:guide>
        <p15:guide id="25" pos="5588">
          <p15:clr>
            <a:srgbClr val="F26B43"/>
          </p15:clr>
        </p15:guide>
        <p15:guide id="28" orient="horz" pos="1076">
          <p15:clr>
            <a:srgbClr val="F26B43"/>
          </p15:clr>
        </p15:guide>
        <p15:guide id="33" orient="horz" pos="3602">
          <p15:clr>
            <a:srgbClr val="F26B43"/>
          </p15:clr>
        </p15:guide>
        <p15:guide id="36" orient="horz" pos="179">
          <p15:clr>
            <a:srgbClr val="F26B43"/>
          </p15:clr>
        </p15:guide>
        <p15:guide id="37" pos="2925">
          <p15:clr>
            <a:srgbClr val="F26B43"/>
          </p15:clr>
        </p15:guide>
        <p15:guide id="38" pos="2835">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7" name="Group 6"/>
          <p:cNvGrpSpPr/>
          <p:nvPr/>
        </p:nvGrpSpPr>
        <p:grpSpPr>
          <a:xfrm>
            <a:off x="-1143000" y="-438330"/>
            <a:ext cx="13716000" cy="6621721"/>
            <a:chOff x="-1143000" y="-438330"/>
            <a:chExt cx="13716000" cy="6621721"/>
          </a:xfrm>
        </p:grpSpPr>
        <p:cxnSp>
          <p:nvCxnSpPr>
            <p:cNvPr id="12" name="Straight Connector 11"/>
            <p:cNvCxnSpPr/>
            <p:nvPr userDrawn="1"/>
          </p:nvCxnSpPr>
          <p:spPr>
            <a:xfrm>
              <a:off x="11826875"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56200" y="1138238"/>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256200" y="1710267"/>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a:off x="-256200" y="6120000"/>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sp>
          <p:nvSpPr>
            <p:cNvPr id="13" name="TextBox 12"/>
            <p:cNvSpPr txBox="1"/>
            <p:nvPr userDrawn="1"/>
          </p:nvSpPr>
          <p:spPr>
            <a:xfrm>
              <a:off x="-747711" y="1075580"/>
              <a:ext cx="438671" cy="123111"/>
            </a:xfrm>
            <a:prstGeom prst="rect">
              <a:avLst/>
            </a:prstGeom>
            <a:noFill/>
          </p:spPr>
          <p:txBody>
            <a:bodyPr wrap="square" lIns="0" tIns="0" rIns="0" bIns="0" rtlCol="0">
              <a:spAutoFit/>
            </a:bodyPr>
            <a:lstStyle/>
            <a:p>
              <a:pPr algn="r"/>
              <a:r>
                <a:rPr lang="en-GB" sz="800" dirty="0">
                  <a:solidFill>
                    <a:schemeClr val="tx1"/>
                  </a:solidFill>
                </a:rPr>
                <a:t>3.16cm</a:t>
              </a:r>
            </a:p>
          </p:txBody>
        </p:sp>
        <p:cxnSp>
          <p:nvCxnSpPr>
            <p:cNvPr id="21" name="Straight Connector 20"/>
            <p:cNvCxnSpPr/>
            <p:nvPr userDrawn="1"/>
          </p:nvCxnSpPr>
          <p:spPr>
            <a:xfrm>
              <a:off x="-256200" y="2282296"/>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a:off x="-256200" y="2854325"/>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a:off x="-256200" y="3426354"/>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a:off x="-256200" y="3998383"/>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a:xfrm>
              <a:off x="-256200" y="4570412"/>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a:xfrm>
              <a:off x="-256200" y="5142441"/>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a:xfrm>
              <a:off x="-256200" y="5714470"/>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userDrawn="1"/>
          </p:nvCxnSpPr>
          <p:spPr>
            <a:xfrm>
              <a:off x="1149350"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userDrawn="1"/>
          </p:nvCxnSpPr>
          <p:spPr>
            <a:xfrm>
              <a:off x="2120034"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userDrawn="1"/>
          </p:nvCxnSpPr>
          <p:spPr>
            <a:xfrm>
              <a:off x="3090718"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a:xfrm>
              <a:off x="4061402"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a:xfrm>
              <a:off x="5032086"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a:xfrm>
              <a:off x="6002770"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userDrawn="1"/>
          </p:nvCxnSpPr>
          <p:spPr>
            <a:xfrm>
              <a:off x="6973454"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userDrawn="1"/>
          </p:nvCxnSpPr>
          <p:spPr>
            <a:xfrm>
              <a:off x="7944138"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userDrawn="1"/>
          </p:nvCxnSpPr>
          <p:spPr>
            <a:xfrm>
              <a:off x="8914822"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userDrawn="1"/>
          </p:nvCxnSpPr>
          <p:spPr>
            <a:xfrm>
              <a:off x="9885506"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userDrawn="1"/>
          </p:nvCxnSpPr>
          <p:spPr>
            <a:xfrm>
              <a:off x="10856190"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userDrawn="1"/>
          </p:nvCxnSpPr>
          <p:spPr>
            <a:xfrm>
              <a:off x="11049000"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userDrawn="1"/>
          </p:nvCxnSpPr>
          <p:spPr>
            <a:xfrm>
              <a:off x="10077270"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userDrawn="1"/>
          </p:nvCxnSpPr>
          <p:spPr>
            <a:xfrm>
              <a:off x="9105543"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userDrawn="1"/>
          </p:nvCxnSpPr>
          <p:spPr>
            <a:xfrm>
              <a:off x="8133816"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userDrawn="1"/>
          </p:nvCxnSpPr>
          <p:spPr>
            <a:xfrm>
              <a:off x="7162089"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userDrawn="1"/>
          </p:nvCxnSpPr>
          <p:spPr>
            <a:xfrm>
              <a:off x="6190362"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userDrawn="1"/>
          </p:nvCxnSpPr>
          <p:spPr>
            <a:xfrm>
              <a:off x="5218635"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userDrawn="1"/>
          </p:nvCxnSpPr>
          <p:spPr>
            <a:xfrm>
              <a:off x="4246908"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userDrawn="1"/>
          </p:nvCxnSpPr>
          <p:spPr>
            <a:xfrm>
              <a:off x="3275181"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userDrawn="1"/>
          </p:nvCxnSpPr>
          <p:spPr>
            <a:xfrm>
              <a:off x="2303454"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userDrawn="1"/>
          </p:nvCxnSpPr>
          <p:spPr>
            <a:xfrm>
              <a:off x="1331727"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51" name="TextBox 50"/>
            <p:cNvSpPr txBox="1"/>
            <p:nvPr userDrawn="1"/>
          </p:nvSpPr>
          <p:spPr>
            <a:xfrm>
              <a:off x="-747711" y="1646156"/>
              <a:ext cx="438671" cy="123111"/>
            </a:xfrm>
            <a:prstGeom prst="rect">
              <a:avLst/>
            </a:prstGeom>
            <a:noFill/>
          </p:spPr>
          <p:txBody>
            <a:bodyPr wrap="square" lIns="0" tIns="0" rIns="0" bIns="0" rtlCol="0">
              <a:spAutoFit/>
            </a:bodyPr>
            <a:lstStyle/>
            <a:p>
              <a:pPr algn="r"/>
              <a:r>
                <a:rPr lang="en-GB" sz="800" dirty="0">
                  <a:solidFill>
                    <a:schemeClr val="tx1"/>
                  </a:solidFill>
                </a:rPr>
                <a:t>4.75cm</a:t>
              </a:r>
            </a:p>
          </p:txBody>
        </p:sp>
        <p:sp>
          <p:nvSpPr>
            <p:cNvPr id="52" name="TextBox 51"/>
            <p:cNvSpPr txBox="1"/>
            <p:nvPr userDrawn="1"/>
          </p:nvSpPr>
          <p:spPr>
            <a:xfrm>
              <a:off x="-747711" y="2216732"/>
              <a:ext cx="438671" cy="123111"/>
            </a:xfrm>
            <a:prstGeom prst="rect">
              <a:avLst/>
            </a:prstGeom>
            <a:noFill/>
          </p:spPr>
          <p:txBody>
            <a:bodyPr wrap="square" lIns="0" tIns="0" rIns="0" bIns="0" rtlCol="0">
              <a:spAutoFit/>
            </a:bodyPr>
            <a:lstStyle/>
            <a:p>
              <a:pPr algn="r"/>
              <a:r>
                <a:rPr lang="en-GB" sz="800" dirty="0">
                  <a:solidFill>
                    <a:schemeClr val="tx1"/>
                  </a:solidFill>
                </a:rPr>
                <a:t>6.34cm</a:t>
              </a:r>
            </a:p>
          </p:txBody>
        </p:sp>
        <p:sp>
          <p:nvSpPr>
            <p:cNvPr id="53" name="TextBox 52"/>
            <p:cNvSpPr txBox="1"/>
            <p:nvPr userDrawn="1"/>
          </p:nvSpPr>
          <p:spPr>
            <a:xfrm>
              <a:off x="-747711" y="2787308"/>
              <a:ext cx="438671" cy="123111"/>
            </a:xfrm>
            <a:prstGeom prst="rect">
              <a:avLst/>
            </a:prstGeom>
            <a:noFill/>
          </p:spPr>
          <p:txBody>
            <a:bodyPr wrap="square" lIns="0" tIns="0" rIns="0" bIns="0" rtlCol="0">
              <a:spAutoFit/>
            </a:bodyPr>
            <a:lstStyle/>
            <a:p>
              <a:pPr algn="r"/>
              <a:r>
                <a:rPr lang="en-GB" sz="800" dirty="0">
                  <a:solidFill>
                    <a:schemeClr val="tx1"/>
                  </a:solidFill>
                </a:rPr>
                <a:t>7.93cm</a:t>
              </a:r>
            </a:p>
          </p:txBody>
        </p:sp>
        <p:sp>
          <p:nvSpPr>
            <p:cNvPr id="54" name="TextBox 53"/>
            <p:cNvSpPr txBox="1"/>
            <p:nvPr userDrawn="1"/>
          </p:nvSpPr>
          <p:spPr>
            <a:xfrm>
              <a:off x="-747711" y="3357884"/>
              <a:ext cx="438671" cy="123111"/>
            </a:xfrm>
            <a:prstGeom prst="rect">
              <a:avLst/>
            </a:prstGeom>
            <a:noFill/>
          </p:spPr>
          <p:txBody>
            <a:bodyPr wrap="square" lIns="0" tIns="0" rIns="0" bIns="0" rtlCol="0">
              <a:spAutoFit/>
            </a:bodyPr>
            <a:lstStyle/>
            <a:p>
              <a:pPr algn="r"/>
              <a:r>
                <a:rPr lang="en-GB" sz="800" dirty="0">
                  <a:solidFill>
                    <a:schemeClr val="tx1"/>
                  </a:solidFill>
                </a:rPr>
                <a:t>9.52cm</a:t>
              </a:r>
            </a:p>
          </p:txBody>
        </p:sp>
        <p:sp>
          <p:nvSpPr>
            <p:cNvPr id="55" name="TextBox 54"/>
            <p:cNvSpPr txBox="1"/>
            <p:nvPr userDrawn="1"/>
          </p:nvSpPr>
          <p:spPr>
            <a:xfrm>
              <a:off x="-747711" y="3928460"/>
              <a:ext cx="438671" cy="123111"/>
            </a:xfrm>
            <a:prstGeom prst="rect">
              <a:avLst/>
            </a:prstGeom>
            <a:noFill/>
          </p:spPr>
          <p:txBody>
            <a:bodyPr wrap="square" lIns="0" tIns="0" rIns="0" bIns="0" rtlCol="0">
              <a:spAutoFit/>
            </a:bodyPr>
            <a:lstStyle/>
            <a:p>
              <a:pPr algn="r"/>
              <a:r>
                <a:rPr lang="en-GB" sz="800" dirty="0">
                  <a:solidFill>
                    <a:schemeClr val="tx1"/>
                  </a:solidFill>
                </a:rPr>
                <a:t>11.11cm</a:t>
              </a:r>
            </a:p>
          </p:txBody>
        </p:sp>
        <p:sp>
          <p:nvSpPr>
            <p:cNvPr id="56" name="TextBox 55"/>
            <p:cNvSpPr txBox="1"/>
            <p:nvPr userDrawn="1"/>
          </p:nvSpPr>
          <p:spPr>
            <a:xfrm>
              <a:off x="-747711" y="4499036"/>
              <a:ext cx="438671" cy="123111"/>
            </a:xfrm>
            <a:prstGeom prst="rect">
              <a:avLst/>
            </a:prstGeom>
            <a:noFill/>
          </p:spPr>
          <p:txBody>
            <a:bodyPr wrap="square" lIns="0" tIns="0" rIns="0" bIns="0" rtlCol="0">
              <a:spAutoFit/>
            </a:bodyPr>
            <a:lstStyle/>
            <a:p>
              <a:pPr algn="r"/>
              <a:r>
                <a:rPr lang="en-GB" sz="800" dirty="0">
                  <a:solidFill>
                    <a:schemeClr val="tx1"/>
                  </a:solidFill>
                </a:rPr>
                <a:t>12.70cm</a:t>
              </a:r>
            </a:p>
          </p:txBody>
        </p:sp>
        <p:sp>
          <p:nvSpPr>
            <p:cNvPr id="57" name="TextBox 56"/>
            <p:cNvSpPr txBox="1"/>
            <p:nvPr userDrawn="1"/>
          </p:nvSpPr>
          <p:spPr>
            <a:xfrm>
              <a:off x="-747711" y="5069612"/>
              <a:ext cx="438671" cy="123111"/>
            </a:xfrm>
            <a:prstGeom prst="rect">
              <a:avLst/>
            </a:prstGeom>
            <a:noFill/>
          </p:spPr>
          <p:txBody>
            <a:bodyPr wrap="square" lIns="0" tIns="0" rIns="0" bIns="0" rtlCol="0">
              <a:spAutoFit/>
            </a:bodyPr>
            <a:lstStyle/>
            <a:p>
              <a:pPr algn="r"/>
              <a:r>
                <a:rPr lang="en-GB" sz="800" dirty="0">
                  <a:solidFill>
                    <a:schemeClr val="tx1"/>
                  </a:solidFill>
                </a:rPr>
                <a:t>14.29cm</a:t>
              </a:r>
            </a:p>
          </p:txBody>
        </p:sp>
        <p:sp>
          <p:nvSpPr>
            <p:cNvPr id="58" name="TextBox 57"/>
            <p:cNvSpPr txBox="1"/>
            <p:nvPr userDrawn="1"/>
          </p:nvSpPr>
          <p:spPr>
            <a:xfrm>
              <a:off x="-747711" y="5640188"/>
              <a:ext cx="438671" cy="123111"/>
            </a:xfrm>
            <a:prstGeom prst="rect">
              <a:avLst/>
            </a:prstGeom>
            <a:noFill/>
          </p:spPr>
          <p:txBody>
            <a:bodyPr wrap="square" lIns="0" tIns="0" rIns="0" bIns="0" rtlCol="0">
              <a:spAutoFit/>
            </a:bodyPr>
            <a:lstStyle/>
            <a:p>
              <a:pPr algn="r"/>
              <a:r>
                <a:rPr lang="en-GB" sz="800" dirty="0">
                  <a:solidFill>
                    <a:schemeClr val="tx1"/>
                  </a:solidFill>
                </a:rPr>
                <a:t>15.87cm</a:t>
              </a:r>
            </a:p>
          </p:txBody>
        </p:sp>
        <p:sp>
          <p:nvSpPr>
            <p:cNvPr id="59" name="TextBox 58"/>
            <p:cNvSpPr txBox="1"/>
            <p:nvPr userDrawn="1"/>
          </p:nvSpPr>
          <p:spPr>
            <a:xfrm>
              <a:off x="-747711" y="6060280"/>
              <a:ext cx="438671" cy="123111"/>
            </a:xfrm>
            <a:prstGeom prst="rect">
              <a:avLst/>
            </a:prstGeom>
            <a:noFill/>
          </p:spPr>
          <p:txBody>
            <a:bodyPr wrap="square" lIns="0" tIns="0" rIns="0" bIns="0" rtlCol="0">
              <a:spAutoFit/>
            </a:bodyPr>
            <a:lstStyle/>
            <a:p>
              <a:pPr algn="r"/>
              <a:r>
                <a:rPr lang="en-GB" sz="800" dirty="0">
                  <a:solidFill>
                    <a:schemeClr val="tx1"/>
                  </a:solidFill>
                </a:rPr>
                <a:t>17.00cm</a:t>
              </a:r>
            </a:p>
          </p:txBody>
        </p:sp>
        <p:sp>
          <p:nvSpPr>
            <p:cNvPr id="60" name="TextBox 59"/>
            <p:cNvSpPr txBox="1"/>
            <p:nvPr userDrawn="1"/>
          </p:nvSpPr>
          <p:spPr>
            <a:xfrm>
              <a:off x="304800" y="-437436"/>
              <a:ext cx="438671" cy="123111"/>
            </a:xfrm>
            <a:prstGeom prst="rect">
              <a:avLst/>
            </a:prstGeom>
            <a:noFill/>
          </p:spPr>
          <p:txBody>
            <a:bodyPr wrap="square" lIns="0" tIns="0" rIns="0" bIns="0" rtlCol="0">
              <a:spAutoFit/>
            </a:bodyPr>
            <a:lstStyle/>
            <a:p>
              <a:pPr algn="l"/>
              <a:r>
                <a:rPr lang="en-GB" sz="800" dirty="0">
                  <a:solidFill>
                    <a:schemeClr val="tx1"/>
                  </a:solidFill>
                </a:rPr>
                <a:t>1.00cm</a:t>
              </a:r>
            </a:p>
          </p:txBody>
        </p:sp>
        <p:sp>
          <p:nvSpPr>
            <p:cNvPr id="61" name="TextBox 60"/>
            <p:cNvSpPr txBox="1"/>
            <p:nvPr userDrawn="1"/>
          </p:nvSpPr>
          <p:spPr>
            <a:xfrm>
              <a:off x="1276838" y="-437436"/>
              <a:ext cx="438671" cy="123111"/>
            </a:xfrm>
            <a:prstGeom prst="rect">
              <a:avLst/>
            </a:prstGeom>
            <a:noFill/>
          </p:spPr>
          <p:txBody>
            <a:bodyPr wrap="square" lIns="0" tIns="0" rIns="0" bIns="0" rtlCol="0">
              <a:spAutoFit/>
            </a:bodyPr>
            <a:lstStyle/>
            <a:p>
              <a:pPr algn="l"/>
              <a:r>
                <a:rPr lang="en-GB" sz="800" dirty="0">
                  <a:solidFill>
                    <a:schemeClr val="tx1"/>
                  </a:solidFill>
                </a:rPr>
                <a:t>3.70cm</a:t>
              </a:r>
            </a:p>
          </p:txBody>
        </p:sp>
        <p:sp>
          <p:nvSpPr>
            <p:cNvPr id="62" name="TextBox 61"/>
            <p:cNvSpPr txBox="1"/>
            <p:nvPr userDrawn="1"/>
          </p:nvSpPr>
          <p:spPr>
            <a:xfrm>
              <a:off x="2248876" y="-437436"/>
              <a:ext cx="438671" cy="123111"/>
            </a:xfrm>
            <a:prstGeom prst="rect">
              <a:avLst/>
            </a:prstGeom>
            <a:noFill/>
          </p:spPr>
          <p:txBody>
            <a:bodyPr wrap="square" lIns="0" tIns="0" rIns="0" bIns="0" rtlCol="0">
              <a:spAutoFit/>
            </a:bodyPr>
            <a:lstStyle/>
            <a:p>
              <a:pPr algn="l"/>
              <a:r>
                <a:rPr lang="en-GB" sz="800" dirty="0">
                  <a:solidFill>
                    <a:schemeClr val="tx1"/>
                  </a:solidFill>
                </a:rPr>
                <a:t>6.40cm</a:t>
              </a:r>
            </a:p>
          </p:txBody>
        </p:sp>
        <p:sp>
          <p:nvSpPr>
            <p:cNvPr id="63" name="TextBox 62"/>
            <p:cNvSpPr txBox="1"/>
            <p:nvPr userDrawn="1"/>
          </p:nvSpPr>
          <p:spPr>
            <a:xfrm>
              <a:off x="3220914" y="-437436"/>
              <a:ext cx="438671" cy="123111"/>
            </a:xfrm>
            <a:prstGeom prst="rect">
              <a:avLst/>
            </a:prstGeom>
            <a:noFill/>
          </p:spPr>
          <p:txBody>
            <a:bodyPr wrap="square" lIns="0" tIns="0" rIns="0" bIns="0" rtlCol="0">
              <a:spAutoFit/>
            </a:bodyPr>
            <a:lstStyle/>
            <a:p>
              <a:pPr algn="l"/>
              <a:r>
                <a:rPr lang="en-GB" sz="800" dirty="0">
                  <a:solidFill>
                    <a:schemeClr val="tx1"/>
                  </a:solidFill>
                </a:rPr>
                <a:t>9.10cm</a:t>
              </a:r>
            </a:p>
          </p:txBody>
        </p:sp>
        <p:sp>
          <p:nvSpPr>
            <p:cNvPr id="64" name="TextBox 63"/>
            <p:cNvSpPr txBox="1"/>
            <p:nvPr userDrawn="1"/>
          </p:nvSpPr>
          <p:spPr>
            <a:xfrm>
              <a:off x="4192952" y="-437436"/>
              <a:ext cx="438671" cy="123111"/>
            </a:xfrm>
            <a:prstGeom prst="rect">
              <a:avLst/>
            </a:prstGeom>
            <a:noFill/>
          </p:spPr>
          <p:txBody>
            <a:bodyPr wrap="square" lIns="0" tIns="0" rIns="0" bIns="0" rtlCol="0">
              <a:spAutoFit/>
            </a:bodyPr>
            <a:lstStyle/>
            <a:p>
              <a:pPr algn="l"/>
              <a:r>
                <a:rPr lang="en-GB" sz="800" dirty="0">
                  <a:solidFill>
                    <a:schemeClr val="tx1"/>
                  </a:solidFill>
                </a:rPr>
                <a:t>11.80cm</a:t>
              </a:r>
            </a:p>
          </p:txBody>
        </p:sp>
        <p:sp>
          <p:nvSpPr>
            <p:cNvPr id="65" name="TextBox 64"/>
            <p:cNvSpPr txBox="1"/>
            <p:nvPr userDrawn="1"/>
          </p:nvSpPr>
          <p:spPr>
            <a:xfrm>
              <a:off x="5164990" y="-437436"/>
              <a:ext cx="438671" cy="123111"/>
            </a:xfrm>
            <a:prstGeom prst="rect">
              <a:avLst/>
            </a:prstGeom>
            <a:noFill/>
          </p:spPr>
          <p:txBody>
            <a:bodyPr wrap="square" lIns="0" tIns="0" rIns="0" bIns="0" rtlCol="0">
              <a:spAutoFit/>
            </a:bodyPr>
            <a:lstStyle/>
            <a:p>
              <a:pPr algn="l"/>
              <a:r>
                <a:rPr lang="en-GB" sz="800" dirty="0">
                  <a:solidFill>
                    <a:schemeClr val="tx1"/>
                  </a:solidFill>
                </a:rPr>
                <a:t>14.50cm</a:t>
              </a:r>
            </a:p>
          </p:txBody>
        </p:sp>
        <p:sp>
          <p:nvSpPr>
            <p:cNvPr id="66" name="TextBox 65"/>
            <p:cNvSpPr txBox="1"/>
            <p:nvPr userDrawn="1"/>
          </p:nvSpPr>
          <p:spPr>
            <a:xfrm>
              <a:off x="6137028" y="-437436"/>
              <a:ext cx="438671" cy="123111"/>
            </a:xfrm>
            <a:prstGeom prst="rect">
              <a:avLst/>
            </a:prstGeom>
            <a:noFill/>
          </p:spPr>
          <p:txBody>
            <a:bodyPr wrap="square" lIns="0" tIns="0" rIns="0" bIns="0" rtlCol="0">
              <a:spAutoFit/>
            </a:bodyPr>
            <a:lstStyle/>
            <a:p>
              <a:pPr algn="l"/>
              <a:r>
                <a:rPr lang="en-GB" sz="800" dirty="0">
                  <a:solidFill>
                    <a:schemeClr val="tx1"/>
                  </a:solidFill>
                </a:rPr>
                <a:t>17.20cm</a:t>
              </a:r>
            </a:p>
          </p:txBody>
        </p:sp>
        <p:sp>
          <p:nvSpPr>
            <p:cNvPr id="67" name="TextBox 66"/>
            <p:cNvSpPr txBox="1"/>
            <p:nvPr userDrawn="1"/>
          </p:nvSpPr>
          <p:spPr>
            <a:xfrm>
              <a:off x="7109066" y="-437436"/>
              <a:ext cx="438671" cy="123111"/>
            </a:xfrm>
            <a:prstGeom prst="rect">
              <a:avLst/>
            </a:prstGeom>
            <a:noFill/>
          </p:spPr>
          <p:txBody>
            <a:bodyPr wrap="square" lIns="0" tIns="0" rIns="0" bIns="0" rtlCol="0">
              <a:spAutoFit/>
            </a:bodyPr>
            <a:lstStyle/>
            <a:p>
              <a:pPr algn="l"/>
              <a:r>
                <a:rPr lang="en-GB" sz="800" dirty="0">
                  <a:solidFill>
                    <a:schemeClr val="tx1"/>
                  </a:solidFill>
                </a:rPr>
                <a:t>9.90cm</a:t>
              </a:r>
            </a:p>
          </p:txBody>
        </p:sp>
        <p:sp>
          <p:nvSpPr>
            <p:cNvPr id="68" name="TextBox 67"/>
            <p:cNvSpPr txBox="1"/>
            <p:nvPr userDrawn="1"/>
          </p:nvSpPr>
          <p:spPr>
            <a:xfrm>
              <a:off x="8081104" y="-437436"/>
              <a:ext cx="438671" cy="123111"/>
            </a:xfrm>
            <a:prstGeom prst="rect">
              <a:avLst/>
            </a:prstGeom>
            <a:noFill/>
          </p:spPr>
          <p:txBody>
            <a:bodyPr wrap="square" lIns="0" tIns="0" rIns="0" bIns="0" rtlCol="0">
              <a:spAutoFit/>
            </a:bodyPr>
            <a:lstStyle/>
            <a:p>
              <a:pPr algn="l"/>
              <a:r>
                <a:rPr lang="en-GB" sz="800" dirty="0">
                  <a:solidFill>
                    <a:schemeClr val="tx1"/>
                  </a:solidFill>
                </a:rPr>
                <a:t>22.60cm</a:t>
              </a:r>
            </a:p>
          </p:txBody>
        </p:sp>
        <p:sp>
          <p:nvSpPr>
            <p:cNvPr id="69" name="TextBox 68"/>
            <p:cNvSpPr txBox="1"/>
            <p:nvPr userDrawn="1"/>
          </p:nvSpPr>
          <p:spPr>
            <a:xfrm>
              <a:off x="9053142" y="-437436"/>
              <a:ext cx="438671" cy="123111"/>
            </a:xfrm>
            <a:prstGeom prst="rect">
              <a:avLst/>
            </a:prstGeom>
            <a:noFill/>
          </p:spPr>
          <p:txBody>
            <a:bodyPr wrap="square" lIns="0" tIns="0" rIns="0" bIns="0" rtlCol="0">
              <a:spAutoFit/>
            </a:bodyPr>
            <a:lstStyle/>
            <a:p>
              <a:pPr algn="l"/>
              <a:r>
                <a:rPr lang="en-GB" sz="800" dirty="0">
                  <a:solidFill>
                    <a:schemeClr val="tx1"/>
                  </a:solidFill>
                </a:rPr>
                <a:t>25.30cm</a:t>
              </a:r>
            </a:p>
          </p:txBody>
        </p:sp>
        <p:sp>
          <p:nvSpPr>
            <p:cNvPr id="70" name="TextBox 69"/>
            <p:cNvSpPr txBox="1"/>
            <p:nvPr userDrawn="1"/>
          </p:nvSpPr>
          <p:spPr>
            <a:xfrm>
              <a:off x="10025180" y="-437436"/>
              <a:ext cx="438671" cy="123111"/>
            </a:xfrm>
            <a:prstGeom prst="rect">
              <a:avLst/>
            </a:prstGeom>
            <a:noFill/>
          </p:spPr>
          <p:txBody>
            <a:bodyPr wrap="square" lIns="0" tIns="0" rIns="0" bIns="0" rtlCol="0">
              <a:spAutoFit/>
            </a:bodyPr>
            <a:lstStyle/>
            <a:p>
              <a:pPr algn="l"/>
              <a:r>
                <a:rPr lang="en-GB" sz="800" dirty="0">
                  <a:solidFill>
                    <a:schemeClr val="tx1"/>
                  </a:solidFill>
                </a:rPr>
                <a:t>27.99cm</a:t>
              </a:r>
            </a:p>
          </p:txBody>
        </p:sp>
        <p:sp>
          <p:nvSpPr>
            <p:cNvPr id="71" name="TextBox 70"/>
            <p:cNvSpPr txBox="1"/>
            <p:nvPr userDrawn="1"/>
          </p:nvSpPr>
          <p:spPr>
            <a:xfrm>
              <a:off x="10997215" y="-437436"/>
              <a:ext cx="438671" cy="123111"/>
            </a:xfrm>
            <a:prstGeom prst="rect">
              <a:avLst/>
            </a:prstGeom>
            <a:noFill/>
          </p:spPr>
          <p:txBody>
            <a:bodyPr wrap="square" lIns="0" tIns="0" rIns="0" bIns="0" rtlCol="0">
              <a:spAutoFit/>
            </a:bodyPr>
            <a:lstStyle/>
            <a:p>
              <a:pPr algn="l"/>
              <a:r>
                <a:rPr lang="en-GB" sz="800" dirty="0">
                  <a:solidFill>
                    <a:schemeClr val="tx1"/>
                  </a:solidFill>
                </a:rPr>
                <a:t>30.69cm</a:t>
              </a:r>
            </a:p>
          </p:txBody>
        </p:sp>
        <p:sp>
          <p:nvSpPr>
            <p:cNvPr id="72" name="TextBox 71"/>
            <p:cNvSpPr txBox="1"/>
            <p:nvPr userDrawn="1"/>
          </p:nvSpPr>
          <p:spPr>
            <a:xfrm>
              <a:off x="11461750" y="-437436"/>
              <a:ext cx="438671" cy="123111"/>
            </a:xfrm>
            <a:prstGeom prst="rect">
              <a:avLst/>
            </a:prstGeom>
            <a:noFill/>
          </p:spPr>
          <p:txBody>
            <a:bodyPr wrap="square" lIns="0" tIns="0" rIns="0" bIns="0" rtlCol="0">
              <a:spAutoFit/>
            </a:bodyPr>
            <a:lstStyle/>
            <a:p>
              <a:pPr algn="r"/>
              <a:r>
                <a:rPr lang="en-GB" sz="800" dirty="0">
                  <a:solidFill>
                    <a:schemeClr val="tx1"/>
                  </a:solidFill>
                </a:rPr>
                <a:t>32.85cm</a:t>
              </a:r>
            </a:p>
          </p:txBody>
        </p:sp>
        <p:sp>
          <p:nvSpPr>
            <p:cNvPr id="74" name="TextBox 73"/>
            <p:cNvSpPr txBox="1"/>
            <p:nvPr userDrawn="1"/>
          </p:nvSpPr>
          <p:spPr>
            <a:xfrm>
              <a:off x="10490780" y="-437436"/>
              <a:ext cx="438671" cy="123111"/>
            </a:xfrm>
            <a:prstGeom prst="rect">
              <a:avLst/>
            </a:prstGeom>
            <a:noFill/>
          </p:spPr>
          <p:txBody>
            <a:bodyPr wrap="square" lIns="0" tIns="0" rIns="0" bIns="0" rtlCol="0">
              <a:spAutoFit/>
            </a:bodyPr>
            <a:lstStyle/>
            <a:p>
              <a:pPr algn="r"/>
              <a:r>
                <a:rPr lang="en-GB" sz="800" dirty="0">
                  <a:solidFill>
                    <a:schemeClr val="tx1"/>
                  </a:solidFill>
                </a:rPr>
                <a:t>30.16cm</a:t>
              </a:r>
            </a:p>
          </p:txBody>
        </p:sp>
        <p:sp>
          <p:nvSpPr>
            <p:cNvPr id="75" name="TextBox 74"/>
            <p:cNvSpPr txBox="1"/>
            <p:nvPr userDrawn="1"/>
          </p:nvSpPr>
          <p:spPr>
            <a:xfrm>
              <a:off x="9519807" y="-437436"/>
              <a:ext cx="438671" cy="123111"/>
            </a:xfrm>
            <a:prstGeom prst="rect">
              <a:avLst/>
            </a:prstGeom>
            <a:noFill/>
          </p:spPr>
          <p:txBody>
            <a:bodyPr wrap="square" lIns="0" tIns="0" rIns="0" bIns="0" rtlCol="0">
              <a:spAutoFit/>
            </a:bodyPr>
            <a:lstStyle/>
            <a:p>
              <a:pPr algn="r"/>
              <a:r>
                <a:rPr lang="en-GB" sz="800" dirty="0">
                  <a:solidFill>
                    <a:schemeClr val="tx1"/>
                  </a:solidFill>
                </a:rPr>
                <a:t>27.46cm</a:t>
              </a:r>
            </a:p>
          </p:txBody>
        </p:sp>
        <p:sp>
          <p:nvSpPr>
            <p:cNvPr id="76" name="TextBox 75"/>
            <p:cNvSpPr txBox="1"/>
            <p:nvPr userDrawn="1"/>
          </p:nvSpPr>
          <p:spPr>
            <a:xfrm>
              <a:off x="8548834" y="-437436"/>
              <a:ext cx="438671" cy="123111"/>
            </a:xfrm>
            <a:prstGeom prst="rect">
              <a:avLst/>
            </a:prstGeom>
            <a:noFill/>
          </p:spPr>
          <p:txBody>
            <a:bodyPr wrap="square" lIns="0" tIns="0" rIns="0" bIns="0" rtlCol="0">
              <a:spAutoFit/>
            </a:bodyPr>
            <a:lstStyle/>
            <a:p>
              <a:pPr algn="r"/>
              <a:r>
                <a:rPr lang="en-GB" sz="800" dirty="0">
                  <a:solidFill>
                    <a:schemeClr val="tx1"/>
                  </a:solidFill>
                </a:rPr>
                <a:t>24.76cm</a:t>
              </a:r>
            </a:p>
          </p:txBody>
        </p:sp>
        <p:sp>
          <p:nvSpPr>
            <p:cNvPr id="77" name="TextBox 76"/>
            <p:cNvSpPr txBox="1"/>
            <p:nvPr userDrawn="1"/>
          </p:nvSpPr>
          <p:spPr>
            <a:xfrm>
              <a:off x="7577861" y="-437436"/>
              <a:ext cx="438671" cy="123111"/>
            </a:xfrm>
            <a:prstGeom prst="rect">
              <a:avLst/>
            </a:prstGeom>
            <a:noFill/>
          </p:spPr>
          <p:txBody>
            <a:bodyPr wrap="square" lIns="0" tIns="0" rIns="0" bIns="0" rtlCol="0">
              <a:spAutoFit/>
            </a:bodyPr>
            <a:lstStyle/>
            <a:p>
              <a:pPr algn="r"/>
              <a:r>
                <a:rPr lang="en-GB" sz="800" dirty="0">
                  <a:solidFill>
                    <a:schemeClr val="tx1"/>
                  </a:solidFill>
                </a:rPr>
                <a:t>22.07cm</a:t>
              </a:r>
            </a:p>
          </p:txBody>
        </p:sp>
        <p:sp>
          <p:nvSpPr>
            <p:cNvPr id="78" name="TextBox 77"/>
            <p:cNvSpPr txBox="1"/>
            <p:nvPr userDrawn="1"/>
          </p:nvSpPr>
          <p:spPr>
            <a:xfrm>
              <a:off x="6606888" y="-437436"/>
              <a:ext cx="438671" cy="123111"/>
            </a:xfrm>
            <a:prstGeom prst="rect">
              <a:avLst/>
            </a:prstGeom>
            <a:noFill/>
          </p:spPr>
          <p:txBody>
            <a:bodyPr wrap="square" lIns="0" tIns="0" rIns="0" bIns="0" rtlCol="0">
              <a:spAutoFit/>
            </a:bodyPr>
            <a:lstStyle/>
            <a:p>
              <a:pPr algn="r"/>
              <a:r>
                <a:rPr lang="en-GB" sz="800" dirty="0">
                  <a:solidFill>
                    <a:schemeClr val="tx1"/>
                  </a:solidFill>
                </a:rPr>
                <a:t>19.37cm</a:t>
              </a:r>
            </a:p>
          </p:txBody>
        </p:sp>
        <p:sp>
          <p:nvSpPr>
            <p:cNvPr id="79" name="TextBox 78"/>
            <p:cNvSpPr txBox="1"/>
            <p:nvPr userDrawn="1"/>
          </p:nvSpPr>
          <p:spPr>
            <a:xfrm>
              <a:off x="5635915" y="-437436"/>
              <a:ext cx="438671" cy="123111"/>
            </a:xfrm>
            <a:prstGeom prst="rect">
              <a:avLst/>
            </a:prstGeom>
            <a:noFill/>
          </p:spPr>
          <p:txBody>
            <a:bodyPr wrap="square" lIns="0" tIns="0" rIns="0" bIns="0" rtlCol="0">
              <a:spAutoFit/>
            </a:bodyPr>
            <a:lstStyle/>
            <a:p>
              <a:pPr algn="r"/>
              <a:r>
                <a:rPr lang="en-GB" sz="800" dirty="0">
                  <a:solidFill>
                    <a:schemeClr val="tx1"/>
                  </a:solidFill>
                </a:rPr>
                <a:t>16.67cm</a:t>
              </a:r>
            </a:p>
          </p:txBody>
        </p:sp>
        <p:sp>
          <p:nvSpPr>
            <p:cNvPr id="80" name="TextBox 79"/>
            <p:cNvSpPr txBox="1"/>
            <p:nvPr userDrawn="1"/>
          </p:nvSpPr>
          <p:spPr>
            <a:xfrm>
              <a:off x="4664942" y="-437436"/>
              <a:ext cx="438671" cy="123111"/>
            </a:xfrm>
            <a:prstGeom prst="rect">
              <a:avLst/>
            </a:prstGeom>
            <a:noFill/>
          </p:spPr>
          <p:txBody>
            <a:bodyPr wrap="square" lIns="0" tIns="0" rIns="0" bIns="0" rtlCol="0">
              <a:spAutoFit/>
            </a:bodyPr>
            <a:lstStyle/>
            <a:p>
              <a:pPr algn="r"/>
              <a:r>
                <a:rPr lang="en-GB" sz="800" dirty="0">
                  <a:solidFill>
                    <a:schemeClr val="tx1"/>
                  </a:solidFill>
                </a:rPr>
                <a:t>13.98cm</a:t>
              </a:r>
            </a:p>
          </p:txBody>
        </p:sp>
        <p:sp>
          <p:nvSpPr>
            <p:cNvPr id="81" name="TextBox 80"/>
            <p:cNvSpPr txBox="1"/>
            <p:nvPr userDrawn="1"/>
          </p:nvSpPr>
          <p:spPr>
            <a:xfrm>
              <a:off x="3693969" y="-437436"/>
              <a:ext cx="438671" cy="123111"/>
            </a:xfrm>
            <a:prstGeom prst="rect">
              <a:avLst/>
            </a:prstGeom>
            <a:noFill/>
          </p:spPr>
          <p:txBody>
            <a:bodyPr wrap="square" lIns="0" tIns="0" rIns="0" bIns="0" rtlCol="0">
              <a:spAutoFit/>
            </a:bodyPr>
            <a:lstStyle/>
            <a:p>
              <a:pPr algn="r"/>
              <a:r>
                <a:rPr lang="en-GB" sz="800" dirty="0">
                  <a:solidFill>
                    <a:schemeClr val="tx1"/>
                  </a:solidFill>
                </a:rPr>
                <a:t>11.28cm</a:t>
              </a:r>
            </a:p>
          </p:txBody>
        </p:sp>
        <p:sp>
          <p:nvSpPr>
            <p:cNvPr id="82" name="TextBox 81"/>
            <p:cNvSpPr txBox="1"/>
            <p:nvPr userDrawn="1"/>
          </p:nvSpPr>
          <p:spPr>
            <a:xfrm>
              <a:off x="2722996" y="-437436"/>
              <a:ext cx="438671" cy="123111"/>
            </a:xfrm>
            <a:prstGeom prst="rect">
              <a:avLst/>
            </a:prstGeom>
            <a:noFill/>
          </p:spPr>
          <p:txBody>
            <a:bodyPr wrap="square" lIns="0" tIns="0" rIns="0" bIns="0" rtlCol="0">
              <a:spAutoFit/>
            </a:bodyPr>
            <a:lstStyle/>
            <a:p>
              <a:pPr algn="r"/>
              <a:r>
                <a:rPr lang="en-GB" sz="800" dirty="0">
                  <a:solidFill>
                    <a:schemeClr val="tx1"/>
                  </a:solidFill>
                </a:rPr>
                <a:t>8.59cm</a:t>
              </a:r>
            </a:p>
          </p:txBody>
        </p:sp>
        <p:sp>
          <p:nvSpPr>
            <p:cNvPr id="83" name="TextBox 82"/>
            <p:cNvSpPr txBox="1"/>
            <p:nvPr userDrawn="1"/>
          </p:nvSpPr>
          <p:spPr>
            <a:xfrm>
              <a:off x="1752023" y="-437436"/>
              <a:ext cx="438671" cy="123111"/>
            </a:xfrm>
            <a:prstGeom prst="rect">
              <a:avLst/>
            </a:prstGeom>
            <a:noFill/>
          </p:spPr>
          <p:txBody>
            <a:bodyPr wrap="square" lIns="0" tIns="0" rIns="0" bIns="0" rtlCol="0">
              <a:spAutoFit/>
            </a:bodyPr>
            <a:lstStyle/>
            <a:p>
              <a:pPr algn="r"/>
              <a:r>
                <a:rPr lang="en-GB" sz="800" dirty="0">
                  <a:solidFill>
                    <a:schemeClr val="tx1"/>
                  </a:solidFill>
                </a:rPr>
                <a:t>5.89cm</a:t>
              </a:r>
            </a:p>
          </p:txBody>
        </p:sp>
        <p:sp>
          <p:nvSpPr>
            <p:cNvPr id="84" name="TextBox 83"/>
            <p:cNvSpPr txBox="1"/>
            <p:nvPr userDrawn="1"/>
          </p:nvSpPr>
          <p:spPr>
            <a:xfrm>
              <a:off x="781050" y="-437436"/>
              <a:ext cx="438671" cy="123111"/>
            </a:xfrm>
            <a:prstGeom prst="rect">
              <a:avLst/>
            </a:prstGeom>
            <a:noFill/>
          </p:spPr>
          <p:txBody>
            <a:bodyPr wrap="square" lIns="0" tIns="0" rIns="0" bIns="0" rtlCol="0">
              <a:spAutoFit/>
            </a:bodyPr>
            <a:lstStyle/>
            <a:p>
              <a:pPr algn="r"/>
              <a:r>
                <a:rPr lang="en-GB" sz="800" dirty="0">
                  <a:solidFill>
                    <a:schemeClr val="tx1"/>
                  </a:solidFill>
                </a:rPr>
                <a:t>3.19cm</a:t>
              </a:r>
            </a:p>
          </p:txBody>
        </p:sp>
        <p:cxnSp>
          <p:nvCxnSpPr>
            <p:cNvPr id="5" name="Straight Connector 4"/>
            <p:cNvCxnSpPr/>
            <p:nvPr userDrawn="1"/>
          </p:nvCxnSpPr>
          <p:spPr>
            <a:xfrm>
              <a:off x="360000"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85" name="TextBox 84"/>
            <p:cNvSpPr txBox="1"/>
            <p:nvPr userDrawn="1"/>
          </p:nvSpPr>
          <p:spPr>
            <a:xfrm>
              <a:off x="-1143000" y="5763299"/>
              <a:ext cx="833960" cy="123111"/>
            </a:xfrm>
            <a:prstGeom prst="rect">
              <a:avLst/>
            </a:prstGeom>
            <a:noFill/>
          </p:spPr>
          <p:txBody>
            <a:bodyPr wrap="square" lIns="0" tIns="0" rIns="0" bIns="0" rtlCol="0">
              <a:spAutoFit/>
            </a:bodyPr>
            <a:lstStyle/>
            <a:p>
              <a:pPr algn="r"/>
              <a:r>
                <a:rPr lang="en-GB" sz="800" dirty="0">
                  <a:solidFill>
                    <a:schemeClr val="tx1"/>
                  </a:solidFill>
                </a:rPr>
                <a:t>Content Bottom</a:t>
              </a:r>
            </a:p>
          </p:txBody>
        </p:sp>
        <p:sp>
          <p:nvSpPr>
            <p:cNvPr id="86" name="TextBox 85"/>
            <p:cNvSpPr txBox="1"/>
            <p:nvPr userDrawn="1"/>
          </p:nvSpPr>
          <p:spPr>
            <a:xfrm>
              <a:off x="-1143000" y="1769267"/>
              <a:ext cx="833960" cy="123111"/>
            </a:xfrm>
            <a:prstGeom prst="rect">
              <a:avLst/>
            </a:prstGeom>
            <a:noFill/>
          </p:spPr>
          <p:txBody>
            <a:bodyPr wrap="square" lIns="0" tIns="0" rIns="0" bIns="0" rtlCol="0">
              <a:spAutoFit/>
            </a:bodyPr>
            <a:lstStyle/>
            <a:p>
              <a:pPr algn="r"/>
              <a:r>
                <a:rPr lang="en-GB" sz="800" dirty="0">
                  <a:solidFill>
                    <a:schemeClr val="tx1"/>
                  </a:solidFill>
                </a:rPr>
                <a:t>Content Top</a:t>
              </a:r>
            </a:p>
          </p:txBody>
        </p:sp>
        <p:sp>
          <p:nvSpPr>
            <p:cNvPr id="87" name="TextBox 86"/>
            <p:cNvSpPr txBox="1"/>
            <p:nvPr userDrawn="1"/>
          </p:nvSpPr>
          <p:spPr>
            <a:xfrm>
              <a:off x="-1143000" y="1198691"/>
              <a:ext cx="833960" cy="123111"/>
            </a:xfrm>
            <a:prstGeom prst="rect">
              <a:avLst/>
            </a:prstGeom>
            <a:noFill/>
          </p:spPr>
          <p:txBody>
            <a:bodyPr wrap="square" lIns="0" tIns="0" rIns="0" bIns="0" rtlCol="0">
              <a:spAutoFit/>
            </a:bodyPr>
            <a:lstStyle/>
            <a:p>
              <a:pPr algn="r"/>
              <a:r>
                <a:rPr lang="en-GB" sz="800" dirty="0">
                  <a:solidFill>
                    <a:schemeClr val="tx1"/>
                  </a:solidFill>
                </a:rPr>
                <a:t>Heading Baseline</a:t>
              </a:r>
            </a:p>
          </p:txBody>
        </p:sp>
        <p:sp>
          <p:nvSpPr>
            <p:cNvPr id="88" name="TextBox 87"/>
            <p:cNvSpPr txBox="1"/>
            <p:nvPr userDrawn="1"/>
          </p:nvSpPr>
          <p:spPr>
            <a:xfrm>
              <a:off x="-590537" y="-438330"/>
              <a:ext cx="833960" cy="123111"/>
            </a:xfrm>
            <a:prstGeom prst="rect">
              <a:avLst/>
            </a:prstGeom>
            <a:noFill/>
          </p:spPr>
          <p:txBody>
            <a:bodyPr wrap="square" lIns="0" tIns="0" rIns="0" bIns="0" rtlCol="0">
              <a:spAutoFit/>
            </a:bodyPr>
            <a:lstStyle/>
            <a:p>
              <a:pPr algn="r"/>
              <a:r>
                <a:rPr lang="en-GB" sz="800" dirty="0">
                  <a:solidFill>
                    <a:schemeClr val="tx1"/>
                  </a:solidFill>
                </a:rPr>
                <a:t>Left Margin</a:t>
              </a:r>
            </a:p>
          </p:txBody>
        </p:sp>
        <p:sp>
          <p:nvSpPr>
            <p:cNvPr id="89" name="TextBox 88"/>
            <p:cNvSpPr txBox="1"/>
            <p:nvPr userDrawn="1"/>
          </p:nvSpPr>
          <p:spPr>
            <a:xfrm>
              <a:off x="11933758" y="-438330"/>
              <a:ext cx="639242" cy="123111"/>
            </a:xfrm>
            <a:prstGeom prst="rect">
              <a:avLst/>
            </a:prstGeom>
            <a:noFill/>
          </p:spPr>
          <p:txBody>
            <a:bodyPr wrap="square" lIns="0" tIns="0" rIns="0" bIns="0" rtlCol="0">
              <a:spAutoFit/>
            </a:bodyPr>
            <a:lstStyle/>
            <a:p>
              <a:pPr algn="l"/>
              <a:r>
                <a:rPr lang="en-GB" sz="800" dirty="0">
                  <a:solidFill>
                    <a:schemeClr val="tx1"/>
                  </a:solidFill>
                </a:rPr>
                <a:t>Right Margin</a:t>
              </a:r>
            </a:p>
          </p:txBody>
        </p:sp>
      </p:grpSp>
      <p:sp>
        <p:nvSpPr>
          <p:cNvPr id="91" name="Title Placeholder 1"/>
          <p:cNvSpPr>
            <a:spLocks noGrp="1"/>
          </p:cNvSpPr>
          <p:nvPr>
            <p:ph type="title"/>
          </p:nvPr>
        </p:nvSpPr>
        <p:spPr>
          <a:xfrm>
            <a:off x="359999" y="430718"/>
            <a:ext cx="11466875" cy="704346"/>
          </a:xfrm>
          <a:prstGeom prst="rect">
            <a:avLst/>
          </a:prstGeom>
        </p:spPr>
        <p:txBody>
          <a:bodyPr vert="horz" lIns="0" tIns="0" rIns="0" bIns="0" rtlCol="0" anchor="t">
            <a:noAutofit/>
          </a:bodyPr>
          <a:lstStyle/>
          <a:p>
            <a:r>
              <a:rPr lang="en-US"/>
              <a:t>Click to edit Master title style</a:t>
            </a:r>
            <a:endParaRPr lang="en-GB" dirty="0"/>
          </a:p>
        </p:txBody>
      </p:sp>
      <p:sp>
        <p:nvSpPr>
          <p:cNvPr id="92" name="Text Placeholder 2"/>
          <p:cNvSpPr>
            <a:spLocks noGrp="1"/>
          </p:cNvSpPr>
          <p:nvPr>
            <p:ph type="body" idx="1"/>
          </p:nvPr>
        </p:nvSpPr>
        <p:spPr>
          <a:xfrm>
            <a:off x="359999" y="1708150"/>
            <a:ext cx="11466875" cy="4003675"/>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3"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cxnSp>
        <p:nvCxnSpPr>
          <p:cNvPr id="94" name="Straight Connector 93"/>
          <p:cNvCxnSpPr/>
          <p:nvPr/>
        </p:nvCxnSpPr>
        <p:spPr>
          <a:xfrm>
            <a:off x="0" y="6124991"/>
            <a:ext cx="12193200" cy="0"/>
          </a:xfrm>
          <a:prstGeom prst="line">
            <a:avLst/>
          </a:prstGeom>
          <a:ln w="190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pic>
        <p:nvPicPr>
          <p:cNvPr id="96" name="Picture 95" descr="logo-03.png"/>
          <p:cNvPicPr>
            <a:picLocks noChangeAspect="1"/>
          </p:cNvPicPr>
          <p:nvPr/>
        </p:nvPicPr>
        <p:blipFill>
          <a:blip r:embed="rId17">
            <a:alphaModFix/>
            <a:extLst>
              <a:ext uri="{28A0092B-C50C-407E-A947-70E740481C1C}">
                <a14:useLocalDpi xmlns:a14="http://schemas.microsoft.com/office/drawing/2010/main" val="0"/>
              </a:ext>
            </a:extLst>
          </a:blip>
          <a:stretch>
            <a:fillRect/>
          </a:stretch>
        </p:blipFill>
        <p:spPr>
          <a:xfrm>
            <a:off x="297773" y="6334125"/>
            <a:ext cx="4329415" cy="324431"/>
          </a:xfrm>
          <a:prstGeom prst="rect">
            <a:avLst/>
          </a:prstGeom>
        </p:spPr>
      </p:pic>
    </p:spTree>
    <p:extLst>
      <p:ext uri="{BB962C8B-B14F-4D97-AF65-F5344CB8AC3E}">
        <p14:creationId xmlns:p14="http://schemas.microsoft.com/office/powerpoint/2010/main" val="1563086484"/>
      </p:ext>
    </p:extLst>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 id="2147483843" r:id="rId10"/>
    <p:sldLayoutId id="2147483844" r:id="rId11"/>
    <p:sldLayoutId id="2147483845" r:id="rId12"/>
    <p:sldLayoutId id="2147483846" r:id="rId13"/>
    <p:sldLayoutId id="2147483847" r:id="rId14"/>
    <p:sldLayoutId id="2147483848" r:id="rId15"/>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100000"/>
        </a:lnSpc>
        <a:spcBef>
          <a:spcPts val="600"/>
        </a:spcBef>
        <a:buNone/>
        <a:defRPr sz="240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2pPr>
      <a:lvl3pPr marL="361950"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3pPr>
      <a:lvl4pPr marL="54292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4pPr>
      <a:lvl5pPr marL="714375" indent="-171450"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27">
          <p15:clr>
            <a:srgbClr val="A4A3A4"/>
          </p15:clr>
        </p15:guide>
        <p15:guide id="2" orient="horz" pos="2159">
          <p15:clr>
            <a:srgbClr val="A4A3A4"/>
          </p15:clr>
        </p15:guide>
        <p15:guide id="3" pos="725">
          <p15:clr>
            <a:srgbClr val="A4A3A4"/>
          </p15:clr>
        </p15:guide>
        <p15:guide id="4" pos="842">
          <p15:clr>
            <a:srgbClr val="A4A3A4"/>
          </p15:clr>
        </p15:guide>
        <p15:guide id="5" pos="1335">
          <p15:clr>
            <a:srgbClr val="A4A3A4"/>
          </p15:clr>
        </p15:guide>
        <p15:guide id="6" pos="1454">
          <p15:clr>
            <a:srgbClr val="A4A3A4"/>
          </p15:clr>
        </p15:guide>
        <p15:guide id="7" pos="1947">
          <p15:clr>
            <a:srgbClr val="A4A3A4"/>
          </p15:clr>
        </p15:guide>
        <p15:guide id="8" pos="2064">
          <p15:clr>
            <a:srgbClr val="A4A3A4"/>
          </p15:clr>
        </p15:guide>
        <p15:guide id="9" pos="2558">
          <p15:clr>
            <a:srgbClr val="A4A3A4"/>
          </p15:clr>
        </p15:guide>
        <p15:guide id="10" pos="2678">
          <p15:clr>
            <a:srgbClr val="A4A3A4"/>
          </p15:clr>
        </p15:guide>
        <p15:guide id="11" pos="3170">
          <p15:clr>
            <a:srgbClr val="A4A3A4"/>
          </p15:clr>
        </p15:guide>
        <p15:guide id="12" pos="3288">
          <p15:clr>
            <a:srgbClr val="A4A3A4"/>
          </p15:clr>
        </p15:guide>
        <p15:guide id="13" pos="3780">
          <p15:clr>
            <a:srgbClr val="A4A3A4"/>
          </p15:clr>
        </p15:guide>
        <p15:guide id="14" pos="3900">
          <p15:clr>
            <a:srgbClr val="A4A3A4"/>
          </p15:clr>
        </p15:guide>
        <p15:guide id="15" pos="4392">
          <p15:clr>
            <a:srgbClr val="A4A3A4"/>
          </p15:clr>
        </p15:guide>
        <p15:guide id="16" pos="4512">
          <p15:clr>
            <a:srgbClr val="A4A3A4"/>
          </p15:clr>
        </p15:guide>
        <p15:guide id="17" pos="5124">
          <p15:clr>
            <a:srgbClr val="A4A3A4"/>
          </p15:clr>
        </p15:guide>
        <p15:guide id="18" pos="5004">
          <p15:clr>
            <a:srgbClr val="A4A3A4"/>
          </p15:clr>
        </p15:guide>
        <p15:guide id="19" pos="5616">
          <p15:clr>
            <a:srgbClr val="A4A3A4"/>
          </p15:clr>
        </p15:guide>
        <p15:guide id="20" pos="5736">
          <p15:clr>
            <a:srgbClr val="A4A3A4"/>
          </p15:clr>
        </p15:guide>
        <p15:guide id="21" pos="6227">
          <p15:clr>
            <a:srgbClr val="A4A3A4"/>
          </p15:clr>
        </p15:guide>
        <p15:guide id="22" pos="6348">
          <p15:clr>
            <a:srgbClr val="A4A3A4"/>
          </p15:clr>
        </p15:guide>
        <p15:guide id="23" pos="6839">
          <p15:clr>
            <a:srgbClr val="A4A3A4"/>
          </p15:clr>
        </p15:guide>
        <p15:guide id="24" pos="6960">
          <p15:clr>
            <a:srgbClr val="A4A3A4"/>
          </p15:clr>
        </p15:guide>
        <p15:guide id="25" pos="7451">
          <p15:clr>
            <a:srgbClr val="A4A3A4"/>
          </p15:clr>
        </p15:guide>
        <p15:guide id="26" orient="horz" pos="1799">
          <p15:clr>
            <a:srgbClr val="A4A3A4"/>
          </p15:clr>
        </p15:guide>
        <p15:guide id="27" orient="horz" pos="1437">
          <p15:clr>
            <a:srgbClr val="A4A3A4"/>
          </p15:clr>
        </p15:guide>
        <p15:guide id="28" orient="horz" pos="1077">
          <p15:clr>
            <a:srgbClr val="A4A3A4"/>
          </p15:clr>
        </p15:guide>
        <p15:guide id="29" orient="horz" pos="717">
          <p15:clr>
            <a:srgbClr val="A4A3A4"/>
          </p15:clr>
        </p15:guide>
        <p15:guide id="30" orient="horz" pos="2519">
          <p15:clr>
            <a:srgbClr val="A4A3A4"/>
          </p15:clr>
        </p15:guide>
        <p15:guide id="31" orient="horz" pos="2879">
          <p15:clr>
            <a:srgbClr val="A4A3A4"/>
          </p15:clr>
        </p15:guide>
        <p15:guide id="32" orient="horz" pos="3240">
          <p15:clr>
            <a:srgbClr val="A4A3A4"/>
          </p15:clr>
        </p15:guide>
        <p15:guide id="33" orient="horz" pos="3600">
          <p15:clr>
            <a:srgbClr val="A4A3A4"/>
          </p15:clr>
        </p15:guide>
        <p15:guide id="34" orient="horz" pos="3855">
          <p15:clr>
            <a:srgbClr val="A4A3A4"/>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Bytte%20av%20teknisk%20plattform%20kan%20i%20en%20overgangsperiode%20gi%20utslag%20i%20lavere%20digitale%20persontall." TargetMode="External"/><Relationship Id="rId2" Type="http://schemas.openxmlformats.org/officeDocument/2006/relationships/hyperlink" Target="https://www.medietall.no/" TargetMode="External"/><Relationship Id="rId1" Type="http://schemas.openxmlformats.org/officeDocument/2006/relationships/slideLayout" Target="../slideLayouts/slideLayout24.xml"/><Relationship Id="rId6" Type="http://schemas.openxmlformats.org/officeDocument/2006/relationships/hyperlink" Target="https://www.medietall.no/index.php?liste=qa" TargetMode="External"/><Relationship Id="rId5" Type="http://schemas.openxmlformats.org/officeDocument/2006/relationships/hyperlink" Target="https://kantar.no/medier/internett/" TargetMode="External"/><Relationship Id="rId4" Type="http://schemas.openxmlformats.org/officeDocument/2006/relationships/hyperlink" Target="https://kantar.no/metoder-og-verktoy/Kantar_Online/"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25.xml"/><Relationship Id="rId1" Type="http://schemas.openxmlformats.org/officeDocument/2006/relationships/tags" Target="../tags/tag1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6.xml"/><Relationship Id="rId1" Type="http://schemas.openxmlformats.org/officeDocument/2006/relationships/tags" Target="../tags/tag13.xml"/><Relationship Id="rId6" Type="http://schemas.openxmlformats.org/officeDocument/2006/relationships/chart" Target="../charts/chart1.xml"/><Relationship Id="rId5" Type="http://schemas.openxmlformats.org/officeDocument/2006/relationships/hyperlink" Target="https://kantar.no/medier/qa-for-de-nye-malingene-for-avis-magasin-og-online/" TargetMode="External"/><Relationship Id="rId4" Type="http://schemas.openxmlformats.org/officeDocument/2006/relationships/hyperlink" Target="https://medietall.no/?liste=qa" TargetMode="Externa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slideLayout" Target="../slideLayouts/slideLayout22.xml"/><Relationship Id="rId1" Type="http://schemas.openxmlformats.org/officeDocument/2006/relationships/tags" Target="../tags/tag14.xml"/><Relationship Id="rId5" Type="http://schemas.openxmlformats.org/officeDocument/2006/relationships/image" Target="../media/image13.png"/><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slideLayout" Target="../slideLayouts/slideLayout22.xml"/><Relationship Id="rId1" Type="http://schemas.openxmlformats.org/officeDocument/2006/relationships/tags" Target="../tags/tag15.xml"/><Relationship Id="rId5" Type="http://schemas.openxmlformats.org/officeDocument/2006/relationships/image" Target="../media/image13.png"/><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3" Type="http://schemas.openxmlformats.org/officeDocument/2006/relationships/hyperlink" Target="http://tnslistene.no/samkjoringsliste/" TargetMode="External"/><Relationship Id="rId7" Type="http://schemas.openxmlformats.org/officeDocument/2006/relationships/chart" Target="../charts/chart4.xml"/><Relationship Id="rId2" Type="http://schemas.openxmlformats.org/officeDocument/2006/relationships/slideLayout" Target="../slideLayouts/slideLayout22.xml"/><Relationship Id="rId1" Type="http://schemas.openxmlformats.org/officeDocument/2006/relationships/tags" Target="../tags/tag16.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hyperlink" Target="https://www.medietall.no/?liste=persontall&amp;r=PERSONTALL" TargetMode="Externa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3.xml"/><Relationship Id="rId1" Type="http://schemas.openxmlformats.org/officeDocument/2006/relationships/tags" Target="../tags/tag17.xml"/><Relationship Id="rId4" Type="http://schemas.openxmlformats.org/officeDocument/2006/relationships/chart" Target="../charts/chart5.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3.xml"/><Relationship Id="rId1" Type="http://schemas.openxmlformats.org/officeDocument/2006/relationships/tags" Target="../tags/tag18.xml"/><Relationship Id="rId4" Type="http://schemas.openxmlformats.org/officeDocument/2006/relationships/chart" Target="../charts/char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ktangel 10">
            <a:extLst>
              <a:ext uri="{FF2B5EF4-FFF2-40B4-BE49-F238E27FC236}">
                <a16:creationId xmlns:a16="http://schemas.microsoft.com/office/drawing/2014/main" id="{3795550F-182E-B4E8-74EA-3B4B22AAE8A8}"/>
              </a:ext>
            </a:extLst>
          </p:cNvPr>
          <p:cNvSpPr/>
          <p:nvPr/>
        </p:nvSpPr>
        <p:spPr>
          <a:xfrm>
            <a:off x="362562" y="5477469"/>
            <a:ext cx="5398640" cy="92333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b="1" dirty="0">
                <a:solidFill>
                  <a:srgbClr val="FFFF00"/>
                </a:solidFill>
                <a:latin typeface="Verdana"/>
              </a:rPr>
              <a:t>19</a:t>
            </a:r>
            <a:r>
              <a:rPr kumimoji="0" lang="en-GB" sz="1800" b="1" i="0" u="none" strike="noStrike" kern="1200" cap="none" spc="0" normalizeH="0" baseline="0" noProof="0" dirty="0">
                <a:ln>
                  <a:noFill/>
                </a:ln>
                <a:solidFill>
                  <a:srgbClr val="FFFF00"/>
                </a:solidFill>
                <a:effectLst/>
                <a:uLnTx/>
                <a:uFillTx/>
                <a:latin typeface="Verdana"/>
                <a:ea typeface="+mn-ea"/>
                <a:cs typeface="+mn-cs"/>
              </a:rPr>
              <a:t>.02.25</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FFFFFF"/>
                </a:solidFill>
                <a:effectLst/>
                <a:uLnTx/>
                <a:uFillTx/>
                <a:latin typeface="Verdana"/>
                <a:ea typeface="+mn-ea"/>
                <a:cs typeface="+mn-cs"/>
              </a:rPr>
              <a:t>Knut-Arne Futsæter Kantar Media</a:t>
            </a:r>
            <a:br>
              <a:rPr kumimoji="0" lang="en-GB" sz="1100" b="0" i="0" u="none" strike="noStrike" kern="1200" cap="none" spc="0" normalizeH="0" baseline="0" noProof="0" dirty="0">
                <a:ln>
                  <a:noFill/>
                </a:ln>
                <a:solidFill>
                  <a:srgbClr val="FFFFFF"/>
                </a:solidFill>
                <a:effectLst/>
                <a:uLnTx/>
                <a:uFillTx/>
                <a:latin typeface="Verdana"/>
                <a:ea typeface="+mn-ea"/>
                <a:cs typeface="+mn-cs"/>
              </a:rPr>
            </a:br>
            <a:endParaRPr kumimoji="0" lang="en-US" sz="1800" b="0" i="0" u="none" strike="noStrike" kern="1200" cap="none" spc="0" normalizeH="0" baseline="0" noProof="0" dirty="0">
              <a:ln>
                <a:noFill/>
              </a:ln>
              <a:solidFill>
                <a:srgbClr val="FFFFFF"/>
              </a:solidFill>
              <a:effectLst/>
              <a:uLnTx/>
              <a:uFillTx/>
              <a:latin typeface="Verdana"/>
              <a:ea typeface="+mn-ea"/>
              <a:cs typeface="+mn-cs"/>
            </a:endParaRPr>
          </a:p>
        </p:txBody>
      </p:sp>
      <p:sp>
        <p:nvSpPr>
          <p:cNvPr id="4" name="Title 1">
            <a:extLst>
              <a:ext uri="{FF2B5EF4-FFF2-40B4-BE49-F238E27FC236}">
                <a16:creationId xmlns:a16="http://schemas.microsoft.com/office/drawing/2014/main" id="{6FF7C5C4-CA1E-3420-478B-3119F2CD3BE3}"/>
              </a:ext>
            </a:extLst>
          </p:cNvPr>
          <p:cNvSpPr>
            <a:spLocks noGrp="1"/>
          </p:cNvSpPr>
          <p:nvPr>
            <p:ph type="ctrTitle"/>
          </p:nvPr>
        </p:nvSpPr>
        <p:spPr>
          <a:xfrm>
            <a:off x="362562" y="2904236"/>
            <a:ext cx="11466875" cy="1492172"/>
          </a:xfrm>
        </p:spPr>
        <p:txBody>
          <a:bodyPr/>
          <a:lstStyle/>
          <a:p>
            <a:r>
              <a:rPr lang="nb-NO" sz="4800" dirty="0">
                <a:solidFill>
                  <a:schemeClr val="bg1"/>
                </a:solidFill>
                <a:highlight>
                  <a:srgbClr val="000000"/>
                </a:highlight>
              </a:rPr>
              <a:t>Offisielle digitaltall for Q4 2024:</a:t>
            </a:r>
            <a:br>
              <a:rPr lang="nb-NO" sz="4800" dirty="0">
                <a:solidFill>
                  <a:schemeClr val="bg1"/>
                </a:solidFill>
                <a:highlight>
                  <a:srgbClr val="000000"/>
                </a:highlight>
              </a:rPr>
            </a:br>
            <a:r>
              <a:rPr lang="nb-NO" sz="4800" dirty="0">
                <a:solidFill>
                  <a:schemeClr val="bg1"/>
                </a:solidFill>
                <a:highlight>
                  <a:srgbClr val="000000"/>
                </a:highlight>
              </a:rPr>
              <a:t>Nedgang for norske nettsteder</a:t>
            </a:r>
            <a:br>
              <a:rPr lang="nb-NO" sz="4800" dirty="0">
                <a:solidFill>
                  <a:schemeClr val="bg1"/>
                </a:solidFill>
                <a:highlight>
                  <a:srgbClr val="000000"/>
                </a:highlight>
              </a:rPr>
            </a:br>
            <a:endParaRPr lang="nb-NO" sz="4800" dirty="0">
              <a:solidFill>
                <a:schemeClr val="bg1"/>
              </a:solidFill>
              <a:highlight>
                <a:srgbClr val="000000"/>
              </a:highlight>
            </a:endParaRPr>
          </a:p>
        </p:txBody>
      </p:sp>
    </p:spTree>
    <p:extLst>
      <p:ext uri="{BB962C8B-B14F-4D97-AF65-F5344CB8AC3E}">
        <p14:creationId xmlns:p14="http://schemas.microsoft.com/office/powerpoint/2010/main" val="3054136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59999" y="159568"/>
            <a:ext cx="11466875" cy="403200"/>
          </a:xfrm>
        </p:spPr>
        <p:txBody>
          <a:bodyPr/>
          <a:lstStyle/>
          <a:p>
            <a:r>
              <a:rPr lang="nb-NO" dirty="0"/>
              <a:t>Metode</a:t>
            </a:r>
          </a:p>
        </p:txBody>
      </p:sp>
      <p:sp>
        <p:nvSpPr>
          <p:cNvPr id="9" name="Content Placeholder 1">
            <a:extLst>
              <a:ext uri="{FF2B5EF4-FFF2-40B4-BE49-F238E27FC236}">
                <a16:creationId xmlns:a16="http://schemas.microsoft.com/office/drawing/2014/main" id="{60A223F2-5638-4E79-97BA-B2E32F271CB9}"/>
              </a:ext>
            </a:extLst>
          </p:cNvPr>
          <p:cNvSpPr>
            <a:spLocks noGrp="1"/>
          </p:cNvSpPr>
          <p:nvPr>
            <p:ph sz="quarter" idx="14"/>
          </p:nvPr>
        </p:nvSpPr>
        <p:spPr>
          <a:xfrm>
            <a:off x="359999" y="1708030"/>
            <a:ext cx="11466000" cy="4433977"/>
          </a:xfrm>
        </p:spPr>
        <p:txBody>
          <a:bodyPr/>
          <a:lstStyle/>
          <a:p>
            <a:pPr marL="285750" indent="-285750" algn="just">
              <a:spcBef>
                <a:spcPts val="600"/>
              </a:spcBef>
              <a:buFont typeface="Wingdings" panose="05000000000000000000" pitchFamily="2" charset="2"/>
              <a:buChar char="§"/>
            </a:pPr>
            <a:r>
              <a:rPr lang="nb-NO" sz="1400" dirty="0"/>
              <a:t>Digitalmålingen baserer seg fra januar 2021 på tekniske trafikkmålinger fra Kilkaya, med målekoder for nettsider og applikasjoner (apper) for mobil, PC/ Mac, nettbrett og eAvis. Løsningen inkluderer kun nettsteder som benytter MBL-scriptet. </a:t>
            </a:r>
            <a:r>
              <a:rPr lang="nb-NO" sz="1400" dirty="0">
                <a:hlinkClick r:id="rId2">
                  <a:extLst>
                    <a:ext uri="{A12FA001-AC4F-418D-AE19-62706E023703}">
                      <ahyp:hlinkClr xmlns:ahyp="http://schemas.microsoft.com/office/drawing/2018/hyperlinkcolor" val="tx"/>
                    </a:ext>
                  </a:extLst>
                </a:hlinkClick>
              </a:rPr>
              <a:t>Medietall.no</a:t>
            </a:r>
            <a:r>
              <a:rPr lang="nb-NO" sz="1400" dirty="0"/>
              <a:t>, som driftes av MBL, rapporterer både tekniske trafikktall fra Kilkaya og persontall fra Kantar Media. Bytte av teknisk plattform kan i en overgangsperiode gi utslag i lavere digitale persontall. </a:t>
            </a:r>
          </a:p>
          <a:p>
            <a:pPr marL="285750" indent="-285750" algn="just">
              <a:spcBef>
                <a:spcPts val="600"/>
              </a:spcBef>
              <a:buFont typeface="Wingdings" panose="05000000000000000000" pitchFamily="2" charset="2"/>
              <a:buChar char="§"/>
            </a:pPr>
            <a:r>
              <a:rPr lang="nb-NO" sz="1400" dirty="0"/>
              <a:t>Metodejustering i kalibreringsgrunnlaget for PC, fra Q1 2024 (gjelder ikke mobil og nettbrett). Unike nettlesere, sesjoner og sidevisninger telles kun ved registrert aktivitet. Justeringen gjennomføres som et ledd i et kontinuerlig arbeid med å forbedre målingene, og hensikten er å sikre at det ikke telles trafikk som ikke er generert av faktiske personer. Endringen medfører i snitt en reduksjonen av unike nettlesere på 7 % for PC. </a:t>
            </a:r>
          </a:p>
          <a:p>
            <a:pPr marL="285750" indent="-285750" algn="just">
              <a:spcBef>
                <a:spcPts val="600"/>
              </a:spcBef>
              <a:buFont typeface="Wingdings" panose="05000000000000000000" pitchFamily="2" charset="2"/>
              <a:buChar char="§"/>
            </a:pPr>
            <a:r>
              <a:rPr lang="nb-NO" sz="1400" dirty="0"/>
              <a:t>De offisielle daglige dekningstallene for persontall rapporteres fra Kantar Media og bygger på trafikktall fra Kilkaya. Alle nettsteder må være målt både av Kilkaya og i Forbruker &amp; Media (</a:t>
            </a:r>
            <a:r>
              <a:rPr lang="nb-NO" sz="1400" dirty="0">
                <a:hlinkClick r:id="rId3" action="ppaction://hlinkfile">
                  <a:extLst>
                    <a:ext uri="{A12FA001-AC4F-418D-AE19-62706E023703}">
                      <ahyp:hlinkClr xmlns:ahyp="http://schemas.microsoft.com/office/drawing/2018/hyperlinkcolor" val="tx"/>
                    </a:ext>
                  </a:extLst>
                </a:hlinkClick>
              </a:rPr>
              <a:t>F&amp;M</a:t>
            </a:r>
            <a:r>
              <a:rPr lang="nb-NO" sz="1400" dirty="0"/>
              <a:t>) for å kunne rapporteres i F&amp;M. Digitalmålingen er en del av F&amp;M, som er den eneste multimedieundersøkelsen i Norge. F&amp;M gir muligheten til å sammenligne medier med hverandre og å relatere mediedata direkte til folks forbruk, interesser og holdninger. Dette gjør den til det viktigste arbeidsredskapet for reklamebyråer, kommunikasjonsbyråer, mediebyråer, annonsører og medier når markeder og målgrupper skal beskrives, og medier velges for reklamekampanjer.</a:t>
            </a:r>
          </a:p>
          <a:p>
            <a:pPr marL="285750" indent="-285750" algn="just">
              <a:spcBef>
                <a:spcPts val="600"/>
              </a:spcBef>
              <a:buFont typeface="Wingdings" panose="05000000000000000000" pitchFamily="2" charset="2"/>
              <a:buChar char="§"/>
            </a:pPr>
            <a:r>
              <a:rPr lang="nb-NO" sz="1400" dirty="0"/>
              <a:t>Det måles over 1100 enkeltitler i F&amp;M, fordelt på over 300 mediehus. Basert på dette rapporteres dekningstall for over 1700 titler (skriftlige medier, digitale medier, mediekombinasjoner og samkjøringer). </a:t>
            </a:r>
            <a:r>
              <a:rPr lang="nb-NO" sz="1400" dirty="0">
                <a:highlight>
                  <a:srgbClr val="FFFF00"/>
                </a:highlight>
              </a:rPr>
              <a:t>Denne gangen måler vi 193 nettsteder – en ny rekord</a:t>
            </a:r>
            <a:r>
              <a:rPr lang="nb-NO" sz="1400" dirty="0"/>
              <a:t>. Dette illustrerer den store interessen for å bli målt i F&amp;M og rapportert i Kantar Online. Kantar Media har også det siste året registrert økt bruk av analysesoftwaren </a:t>
            </a:r>
            <a:r>
              <a:rPr lang="nb-NO" sz="1400" dirty="0">
                <a:hlinkClick r:id="rId4">
                  <a:extLst>
                    <a:ext uri="{A12FA001-AC4F-418D-AE19-62706E023703}">
                      <ahyp:hlinkClr xmlns:ahyp="http://schemas.microsoft.com/office/drawing/2018/hyperlinkcolor" val="tx"/>
                    </a:ext>
                  </a:extLst>
                </a:hlinkClick>
              </a:rPr>
              <a:t>Kantar Online</a:t>
            </a:r>
            <a:r>
              <a:rPr lang="nb-NO" sz="1400" dirty="0"/>
              <a:t>.</a:t>
            </a:r>
          </a:p>
          <a:p>
            <a:pPr marL="285750" indent="-285750" algn="just">
              <a:spcBef>
                <a:spcPts val="600"/>
              </a:spcBef>
              <a:buFont typeface="Wingdings" panose="05000000000000000000" pitchFamily="2" charset="2"/>
              <a:buChar char="§"/>
            </a:pPr>
            <a:r>
              <a:rPr lang="nb-NO" sz="1400" dirty="0"/>
              <a:t>Digitaltallene i denne rapporten er fra Q4 2024 og blir sammenlignet med Q4 2023.</a:t>
            </a:r>
          </a:p>
          <a:p>
            <a:pPr marL="285750" indent="-285750" algn="just">
              <a:spcBef>
                <a:spcPts val="600"/>
              </a:spcBef>
              <a:buFont typeface="Wingdings" panose="05000000000000000000" pitchFamily="2" charset="2"/>
              <a:buChar char="§"/>
            </a:pPr>
            <a:r>
              <a:rPr lang="nb-NO" sz="1400" dirty="0"/>
              <a:t>For mer informasjon om metoden, besøk </a:t>
            </a:r>
            <a:r>
              <a:rPr lang="nb-NO" sz="1400" dirty="0">
                <a:hlinkClick r:id="rId5">
                  <a:extLst>
                    <a:ext uri="{A12FA001-AC4F-418D-AE19-62706E023703}">
                      <ahyp:hlinkClr xmlns:ahyp="http://schemas.microsoft.com/office/drawing/2018/hyperlinkcolor" val="tx"/>
                    </a:ext>
                  </a:extLst>
                </a:hlinkClick>
              </a:rPr>
              <a:t>Kantar Medias nettsider </a:t>
            </a:r>
            <a:r>
              <a:rPr lang="nb-NO" sz="1400" dirty="0"/>
              <a:t>og MBLs nettsider for </a:t>
            </a:r>
            <a:r>
              <a:rPr lang="nb-NO" sz="1400" dirty="0">
                <a:hlinkClick r:id="rId6">
                  <a:extLst>
                    <a:ext uri="{A12FA001-AC4F-418D-AE19-62706E023703}">
                      <ahyp:hlinkClr xmlns:ahyp="http://schemas.microsoft.com/office/drawing/2018/hyperlinkcolor" val="tx"/>
                    </a:ext>
                  </a:extLst>
                </a:hlinkClick>
              </a:rPr>
              <a:t>Q&amp;A for medieindeksen</a:t>
            </a:r>
            <a:r>
              <a:rPr lang="nb-NO" sz="1400" dirty="0"/>
              <a:t>.</a:t>
            </a:r>
          </a:p>
        </p:txBody>
      </p:sp>
      <p:sp>
        <p:nvSpPr>
          <p:cNvPr id="4" name="Plassholder for lysbildenummer 3">
            <a:extLst>
              <a:ext uri="{FF2B5EF4-FFF2-40B4-BE49-F238E27FC236}">
                <a16:creationId xmlns:a16="http://schemas.microsoft.com/office/drawing/2014/main" id="{4AE40B2D-4B51-6CF8-DE16-F794DB4F6E55}"/>
              </a:ext>
            </a:extLst>
          </p:cNvPr>
          <p:cNvSpPr>
            <a:spLocks noGrp="1"/>
          </p:cNvSpPr>
          <p:nvPr>
            <p:ph type="sldNum" sz="quarter" idx="10"/>
          </p:nvPr>
        </p:nvSpPr>
        <p:spPr/>
        <p:txBody>
          <a:bodyPr/>
          <a:lstStyle/>
          <a:p>
            <a:fld id="{4034BEE3-566C-4068-A777-C3A4762E861B}" type="slidenum">
              <a:rPr lang="en-GB" smtClean="0"/>
              <a:pPr/>
              <a:t>2</a:t>
            </a:fld>
            <a:endParaRPr lang="en-GB" dirty="0"/>
          </a:p>
        </p:txBody>
      </p:sp>
    </p:spTree>
    <p:extLst>
      <p:ext uri="{BB962C8B-B14F-4D97-AF65-F5344CB8AC3E}">
        <p14:creationId xmlns:p14="http://schemas.microsoft.com/office/powerpoint/2010/main" val="15837948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53650" y="51336"/>
            <a:ext cx="11466875" cy="1018704"/>
          </a:xfrm>
        </p:spPr>
        <p:txBody>
          <a:bodyPr/>
          <a:lstStyle/>
          <a:p>
            <a:r>
              <a:rPr lang="nb-NO" dirty="0">
                <a:solidFill>
                  <a:srgbClr val="000000"/>
                </a:solidFill>
              </a:rPr>
              <a:t>Sammendrag:  Digital dekning av norske nettsteder faller med 6,5 %</a:t>
            </a:r>
            <a:endParaRPr lang="nb-NO" i="1" dirty="0">
              <a:solidFill>
                <a:srgbClr val="000000"/>
              </a:solidFill>
            </a:endParaRPr>
          </a:p>
        </p:txBody>
      </p:sp>
      <p:sp>
        <p:nvSpPr>
          <p:cNvPr id="9" name="Content Placeholder 1">
            <a:extLst>
              <a:ext uri="{FF2B5EF4-FFF2-40B4-BE49-F238E27FC236}">
                <a16:creationId xmlns:a16="http://schemas.microsoft.com/office/drawing/2014/main" id="{66D04EDD-8CD5-4A7F-8DC5-900C5E7F1906}"/>
              </a:ext>
            </a:extLst>
          </p:cNvPr>
          <p:cNvSpPr txBox="1">
            <a:spLocks/>
          </p:cNvSpPr>
          <p:nvPr/>
        </p:nvSpPr>
        <p:spPr>
          <a:xfrm>
            <a:off x="431320" y="1709159"/>
            <a:ext cx="11395555" cy="4418176"/>
          </a:xfrm>
          <a:prstGeom prst="rect">
            <a:avLst/>
          </a:prstGeom>
        </p:spPr>
        <p:txBody>
          <a:bodyPr vert="horz" lIns="0" tIns="0" rIns="0" bIns="0" rtlCol="0">
            <a:noAutofit/>
          </a:bodyPr>
          <a:lst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2pPr>
            <a:lvl3pPr marL="360000"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3pPr>
            <a:lvl4pPr marL="540000"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4pPr>
            <a:lvl5pPr marL="720000" indent="-180000"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0"/>
              </a:spcBef>
            </a:pPr>
            <a:r>
              <a:rPr lang="nb-NO" sz="2000" b="1" dirty="0"/>
              <a:t>Den totale digitale dekningen for norske nettsteder går tilbake med </a:t>
            </a:r>
            <a:r>
              <a:rPr lang="nb-NO" sz="2000" b="1" dirty="0">
                <a:solidFill>
                  <a:srgbClr val="FF0000"/>
                </a:solidFill>
              </a:rPr>
              <a:t>6,5 %</a:t>
            </a:r>
          </a:p>
          <a:p>
            <a:pPr marL="342900" indent="-342900" algn="just">
              <a:spcBef>
                <a:spcPts val="0"/>
              </a:spcBef>
              <a:buFont typeface="Wingdings" panose="05000000000000000000" pitchFamily="2" charset="2"/>
              <a:buChar char="§"/>
            </a:pPr>
            <a:endParaRPr lang="nb-NO" sz="1800" dirty="0">
              <a:highlight>
                <a:srgbClr val="FFFFFF"/>
              </a:highlight>
            </a:endParaRPr>
          </a:p>
          <a:p>
            <a:pPr marL="342900" indent="-342900" algn="just">
              <a:spcBef>
                <a:spcPts val="0"/>
              </a:spcBef>
              <a:buFont typeface="Wingdings" panose="05000000000000000000" pitchFamily="2" charset="2"/>
              <a:buChar char="§"/>
            </a:pPr>
            <a:r>
              <a:rPr lang="nb-NO" sz="1800" dirty="0"/>
              <a:t>Mobil går tilbake med </a:t>
            </a:r>
            <a:r>
              <a:rPr lang="nb-NO" sz="1800" dirty="0">
                <a:solidFill>
                  <a:srgbClr val="FF0000"/>
                </a:solidFill>
              </a:rPr>
              <a:t>5,7 %</a:t>
            </a:r>
            <a:r>
              <a:rPr lang="nb-NO" sz="1800" dirty="0"/>
              <a:t> og nettbrett med </a:t>
            </a:r>
            <a:r>
              <a:rPr lang="nb-NO" sz="1800" dirty="0">
                <a:solidFill>
                  <a:srgbClr val="FF0000"/>
                </a:solidFill>
              </a:rPr>
              <a:t>5,0 %</a:t>
            </a:r>
            <a:r>
              <a:rPr lang="nb-NO" sz="1800" dirty="0"/>
              <a:t>, mens PC går tilbake med </a:t>
            </a:r>
            <a:r>
              <a:rPr lang="nb-NO" sz="1800" dirty="0">
                <a:solidFill>
                  <a:srgbClr val="FF0000"/>
                </a:solidFill>
              </a:rPr>
              <a:t>16,5 %</a:t>
            </a:r>
            <a:r>
              <a:rPr lang="nb-NO" sz="1800" dirty="0"/>
              <a:t>. </a:t>
            </a:r>
            <a:r>
              <a:rPr lang="nb-NO" sz="1800" dirty="0">
                <a:solidFill>
                  <a:schemeClr val="bg2"/>
                </a:solidFill>
              </a:rPr>
              <a:t>*</a:t>
            </a:r>
          </a:p>
          <a:p>
            <a:pPr marL="342900" indent="-342900" algn="just">
              <a:spcBef>
                <a:spcPts val="0"/>
              </a:spcBef>
              <a:buFont typeface="Wingdings" panose="05000000000000000000" pitchFamily="2" charset="2"/>
              <a:buChar char="§"/>
            </a:pPr>
            <a:endParaRPr lang="nb-NO" sz="1800" dirty="0">
              <a:highlight>
                <a:srgbClr val="FFFFFF"/>
              </a:highlight>
            </a:endParaRPr>
          </a:p>
          <a:p>
            <a:pPr marL="342900" indent="-342900" algn="just">
              <a:spcBef>
                <a:spcPts val="0"/>
              </a:spcBef>
              <a:buFont typeface="Wingdings" panose="05000000000000000000" pitchFamily="2" charset="2"/>
              <a:buChar char="§"/>
            </a:pPr>
            <a:r>
              <a:rPr lang="nb-NO" sz="1800" dirty="0">
                <a:highlight>
                  <a:srgbClr val="FFFFFF"/>
                </a:highlight>
              </a:rPr>
              <a:t>Mobil utgjør 74 % av den totale bruken, PC 15 % og nettbrett 11 %.</a:t>
            </a:r>
          </a:p>
          <a:p>
            <a:pPr marL="342900" indent="-342900" algn="just">
              <a:buFont typeface="Wingdings" panose="05000000000000000000" pitchFamily="2" charset="2"/>
              <a:buChar char="§"/>
            </a:pPr>
            <a:r>
              <a:rPr lang="nb-NO" sz="1800" dirty="0">
                <a:highlight>
                  <a:srgbClr val="FFFFFF"/>
                </a:highlight>
              </a:rPr>
              <a:t>Med en samlet </a:t>
            </a:r>
            <a:r>
              <a:rPr lang="nb-NO" sz="1800" dirty="0"/>
              <a:t>digital dekning på 1.899.000 personer er VG Norges desidert største redaksjonelle nettsted. Deretter følger NRK </a:t>
            </a:r>
            <a:r>
              <a:rPr lang="nb-NO" sz="1800" dirty="0">
                <a:highlight>
                  <a:srgbClr val="FFFFFF"/>
                </a:highlight>
              </a:rPr>
              <a:t>med 1.368.000, Dagbladet med 1.014.000 personer og TV 2 med 823.000 daglige brukere. </a:t>
            </a:r>
          </a:p>
          <a:p>
            <a:pPr marL="342900" indent="-342900">
              <a:buFont typeface="Wingdings" panose="05000000000000000000" pitchFamily="2" charset="2"/>
              <a:buChar char="§"/>
            </a:pPr>
            <a:r>
              <a:rPr lang="nb-NO" sz="1800" dirty="0">
                <a:highlight>
                  <a:srgbClr val="FFFFFF"/>
                </a:highlight>
              </a:rPr>
              <a:t>Schibsted er Norges største kommersielle samkjøring på digitalt og papir med hele 2.946.000 personer. Deretter følger DIAR (2.349.000), Amedia (2.006.000) og Aller Media (1.797.000). </a:t>
            </a:r>
          </a:p>
          <a:p>
            <a:pPr marL="342900" indent="-342900">
              <a:buFont typeface="Wingdings" panose="05000000000000000000" pitchFamily="2" charset="2"/>
              <a:buChar char="§"/>
            </a:pPr>
            <a:r>
              <a:rPr lang="nb-NO" sz="1800" dirty="0">
                <a:highlight>
                  <a:srgbClr val="FFFFFF"/>
                </a:highlight>
              </a:rPr>
              <a:t>De største nettstedene med over 50.000 lesere går tilbake med </a:t>
            </a:r>
            <a:r>
              <a:rPr lang="nb-NO" sz="1800" dirty="0">
                <a:solidFill>
                  <a:srgbClr val="E10000"/>
                </a:solidFill>
                <a:highlight>
                  <a:srgbClr val="FFFFFF"/>
                </a:highlight>
              </a:rPr>
              <a:t>7,5 %</a:t>
            </a:r>
            <a:r>
              <a:rPr lang="nb-NO" sz="1800" dirty="0">
                <a:highlight>
                  <a:srgbClr val="FFFFFF"/>
                </a:highlight>
              </a:rPr>
              <a:t>. </a:t>
            </a:r>
            <a:r>
              <a:rPr lang="nb-NO" sz="1800" dirty="0"/>
              <a:t>Nettsteder med mellom 10.000-50.000 lesere har en stabil utvikling (-0,6 %), mens de med under 10.000 lesere øker med </a:t>
            </a:r>
            <a:r>
              <a:rPr lang="nb-NO" sz="1800" dirty="0">
                <a:solidFill>
                  <a:schemeClr val="tx2"/>
                </a:solidFill>
              </a:rPr>
              <a:t>1,5 %</a:t>
            </a:r>
            <a:r>
              <a:rPr lang="nb-NO" sz="1800" dirty="0"/>
              <a:t>.</a:t>
            </a:r>
          </a:p>
          <a:p>
            <a:pPr marL="342900" indent="-342900">
              <a:buFont typeface="Wingdings" panose="05000000000000000000" pitchFamily="2" charset="2"/>
              <a:buChar char="§"/>
            </a:pPr>
            <a:endParaRPr lang="nb-NO" sz="1800" dirty="0">
              <a:highlight>
                <a:srgbClr val="FFFFFF"/>
              </a:highlight>
            </a:endParaRPr>
          </a:p>
        </p:txBody>
      </p:sp>
      <p:sp>
        <p:nvSpPr>
          <p:cNvPr id="5" name="Plassholder for tekst 10">
            <a:extLst>
              <a:ext uri="{FF2B5EF4-FFF2-40B4-BE49-F238E27FC236}">
                <a16:creationId xmlns:a16="http://schemas.microsoft.com/office/drawing/2014/main" id="{D93D89A3-2F29-41E1-B0B7-49487DEC0A5C}"/>
              </a:ext>
            </a:extLst>
          </p:cNvPr>
          <p:cNvSpPr txBox="1">
            <a:spLocks/>
          </p:cNvSpPr>
          <p:nvPr>
            <p:custDataLst>
              <p:tags r:id="rId1"/>
            </p:custDataLst>
          </p:nvPr>
        </p:nvSpPr>
        <p:spPr>
          <a:xfrm>
            <a:off x="2327488" y="6408671"/>
            <a:ext cx="8084552" cy="397993"/>
          </a:xfrm>
          <a:prstGeom prst="rect">
            <a:avLst/>
          </a:prstGeom>
        </p:spPr>
        <p:txBody>
          <a:bodyPr vert="horz" lIns="0" tIns="0" rIns="0" bIns="0" rtlCol="0" anchor="ctr">
            <a:noAutofit/>
          </a:bodyPr>
          <a:lstStyle>
            <a:lvl1pPr marL="342900" indent="-342900" algn="l" defTabSz="457200" rtl="0" eaLnBrk="1" latinLnBrk="0" hangingPunct="1">
              <a:spcBef>
                <a:spcPct val="20000"/>
              </a:spcBef>
              <a:buClr>
                <a:schemeClr val="tx2"/>
              </a:buClr>
              <a:buSzPct val="80000"/>
              <a:buFont typeface="Arial"/>
              <a:buChar char="•"/>
              <a:defRPr lang="nb-NO" sz="2500" b="0" i="0" kern="1200" smtClean="0">
                <a:solidFill>
                  <a:schemeClr val="tx2"/>
                </a:solidFill>
                <a:latin typeface="LFT Etica Regular"/>
                <a:ea typeface="+mn-ea"/>
                <a:cs typeface="LFT Etica Regular"/>
              </a:defRPr>
            </a:lvl1pPr>
            <a:lvl2pPr marL="742950" indent="-285750" algn="l" defTabSz="457200" rtl="0" eaLnBrk="1" latinLnBrk="0" hangingPunct="1">
              <a:spcBef>
                <a:spcPct val="20000"/>
              </a:spcBef>
              <a:buFont typeface="Arial"/>
              <a:buChar char="–"/>
              <a:defRPr sz="2500" b="0" i="0" kern="1200">
                <a:solidFill>
                  <a:schemeClr val="tx2"/>
                </a:solidFill>
                <a:latin typeface="LFT Etica Regular"/>
                <a:ea typeface="+mn-ea"/>
                <a:cs typeface="LFT Etica Regular"/>
              </a:defRPr>
            </a:lvl2pPr>
            <a:lvl3pPr marL="1143000" indent="-228600" algn="l" defTabSz="457200" rtl="0" eaLnBrk="1" latinLnBrk="0" hangingPunct="1">
              <a:spcBef>
                <a:spcPct val="20000"/>
              </a:spcBef>
              <a:buFont typeface="Arial"/>
              <a:buChar char="•"/>
              <a:defRPr sz="2000" b="0" i="0" kern="1200">
                <a:solidFill>
                  <a:schemeClr val="tx2"/>
                </a:solidFill>
                <a:latin typeface="LFT Etica Regular"/>
                <a:ea typeface="+mn-ea"/>
                <a:cs typeface="LFT Etica Regular"/>
              </a:defRPr>
            </a:lvl3pPr>
            <a:lvl4pPr marL="1600200" indent="-228600" algn="l" defTabSz="457200" rtl="0" eaLnBrk="1" latinLnBrk="0" hangingPunct="1">
              <a:spcBef>
                <a:spcPct val="20000"/>
              </a:spcBef>
              <a:buFont typeface="Arial"/>
              <a:buChar char="–"/>
              <a:defRPr sz="2000" b="0" i="0" kern="1200">
                <a:solidFill>
                  <a:schemeClr val="tx2"/>
                </a:solidFill>
                <a:latin typeface="LFT Etica Regular"/>
                <a:ea typeface="+mn-ea"/>
                <a:cs typeface="LFT Etica Regular"/>
              </a:defRPr>
            </a:lvl4pPr>
            <a:lvl5pPr marL="2057400" indent="-228600" algn="l" defTabSz="457200" rtl="0" eaLnBrk="1" latinLnBrk="0" hangingPunct="1">
              <a:spcBef>
                <a:spcPct val="20000"/>
              </a:spcBef>
              <a:buFont typeface="Arial"/>
              <a:buChar char="»"/>
              <a:defRPr sz="1500" b="0" i="0" kern="1200">
                <a:solidFill>
                  <a:schemeClr val="tx2"/>
                </a:solidFill>
                <a:latin typeface="LFT Etica Regular"/>
                <a:ea typeface="+mn-ea"/>
                <a:cs typeface="LFT Etica Regular"/>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ct val="0"/>
              </a:spcBef>
              <a:buNone/>
            </a:pPr>
            <a:r>
              <a:rPr lang="nb-NO" sz="1000" u="sng" dirty="0">
                <a:solidFill>
                  <a:schemeClr val="bg1">
                    <a:lumMod val="50000"/>
                  </a:schemeClr>
                </a:solidFill>
                <a:latin typeface="+mj-lt"/>
              </a:rPr>
              <a:t>Kilde</a:t>
            </a:r>
            <a:r>
              <a:rPr lang="nb-NO" sz="1000" dirty="0">
                <a:solidFill>
                  <a:schemeClr val="bg1">
                    <a:lumMod val="50000"/>
                  </a:schemeClr>
                </a:solidFill>
                <a:latin typeface="+mj-lt"/>
              </a:rPr>
              <a:t>:  Kantar Forbruker &amp; Media (Kantar Online 12 år+). </a:t>
            </a:r>
            <a:r>
              <a:rPr lang="nb-NO" sz="1000" dirty="0">
                <a:solidFill>
                  <a:schemeClr val="bg2"/>
                </a:solidFill>
                <a:latin typeface="+mj-lt"/>
              </a:rPr>
              <a:t> * </a:t>
            </a:r>
            <a:r>
              <a:rPr lang="nb-NO" sz="800" dirty="0">
                <a:solidFill>
                  <a:schemeClr val="bg1">
                    <a:lumMod val="50000"/>
                  </a:schemeClr>
                </a:solidFill>
                <a:highlight>
                  <a:srgbClr val="FFFFFF"/>
                </a:highlight>
                <a:latin typeface="+mj-lt"/>
              </a:rPr>
              <a:t>Metodejustering i kalibreringsgrunnlaget for PC, fra Q1 2024 (gjelder ikke mobil og nettbrett): Unike nettlesere, sesjoner og sidevisninger telles kun ved registrert aktivitet. Justeringen gjennomføres som et ledd i et kontinuerlig arbeid med å forbedre målingene, og hensikten er å sikre at trafikk som ikke er generert av faktiske personer ikke skal telle med. Endringen medfører i snitt en reduksjon av unike nettlesere på 7 % for PC. </a:t>
            </a:r>
            <a:endParaRPr lang="nb-NO" sz="800" dirty="0">
              <a:solidFill>
                <a:schemeClr val="bg1">
                  <a:lumMod val="50000"/>
                </a:schemeClr>
              </a:solidFill>
              <a:highlight>
                <a:srgbClr val="FFFF00"/>
              </a:highlight>
              <a:latin typeface="+mj-lt"/>
            </a:endParaRPr>
          </a:p>
        </p:txBody>
      </p:sp>
      <p:pic>
        <p:nvPicPr>
          <p:cNvPr id="6" name="Picture 5">
            <a:extLst>
              <a:ext uri="{FF2B5EF4-FFF2-40B4-BE49-F238E27FC236}">
                <a16:creationId xmlns:a16="http://schemas.microsoft.com/office/drawing/2014/main" id="{D8855162-33C0-446C-8220-C4662D490E24}"/>
              </a:ext>
            </a:extLst>
          </p:cNvPr>
          <p:cNvPicPr>
            <a:picLocks noChangeAspect="1"/>
          </p:cNvPicPr>
          <p:nvPr/>
        </p:nvPicPr>
        <p:blipFill>
          <a:blip r:embed="rId3"/>
          <a:stretch>
            <a:fillRect/>
          </a:stretch>
        </p:blipFill>
        <p:spPr>
          <a:xfrm>
            <a:off x="10783101" y="6166744"/>
            <a:ext cx="672713" cy="685877"/>
          </a:xfrm>
          <a:prstGeom prst="rect">
            <a:avLst/>
          </a:prstGeom>
        </p:spPr>
      </p:pic>
      <p:sp>
        <p:nvSpPr>
          <p:cNvPr id="3" name="Plassholder for lysbildenummer 2">
            <a:extLst>
              <a:ext uri="{FF2B5EF4-FFF2-40B4-BE49-F238E27FC236}">
                <a16:creationId xmlns:a16="http://schemas.microsoft.com/office/drawing/2014/main" id="{CC1C2E3C-0045-B30A-4FC6-24D4DE3E1512}"/>
              </a:ext>
            </a:extLst>
          </p:cNvPr>
          <p:cNvSpPr>
            <a:spLocks noGrp="1"/>
          </p:cNvSpPr>
          <p:nvPr>
            <p:ph type="sldNum" sz="quarter" idx="4"/>
          </p:nvPr>
        </p:nvSpPr>
        <p:spPr/>
        <p:txBody>
          <a:bodyPr/>
          <a:lstStyle/>
          <a:p>
            <a:fld id="{4034BEE3-566C-4068-A777-C3A4762E861B}" type="slidenum">
              <a:rPr lang="en-GB" smtClean="0"/>
              <a:pPr/>
              <a:t>3</a:t>
            </a:fld>
            <a:endParaRPr lang="en-GB" dirty="0"/>
          </a:p>
        </p:txBody>
      </p:sp>
    </p:spTree>
    <p:extLst>
      <p:ext uri="{BB962C8B-B14F-4D97-AF65-F5344CB8AC3E}">
        <p14:creationId xmlns:p14="http://schemas.microsoft.com/office/powerpoint/2010/main" val="1679959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lassholder for tekst 10">
            <a:extLst>
              <a:ext uri="{FF2B5EF4-FFF2-40B4-BE49-F238E27FC236}">
                <a16:creationId xmlns:a16="http://schemas.microsoft.com/office/drawing/2014/main" id="{48DFD032-F659-4606-A767-4A4608260B4A}"/>
              </a:ext>
            </a:extLst>
          </p:cNvPr>
          <p:cNvSpPr txBox="1">
            <a:spLocks/>
          </p:cNvSpPr>
          <p:nvPr>
            <p:custDataLst>
              <p:tags r:id="rId1"/>
            </p:custDataLst>
          </p:nvPr>
        </p:nvSpPr>
        <p:spPr>
          <a:xfrm>
            <a:off x="2073561" y="6493829"/>
            <a:ext cx="9425961" cy="397993"/>
          </a:xfrm>
          <a:prstGeom prst="rect">
            <a:avLst/>
          </a:prstGeom>
        </p:spPr>
        <p:txBody>
          <a:bodyPr vert="horz" lIns="0" tIns="0" rIns="0" bIns="0" rtlCol="0" anchor="ctr">
            <a:noAutofit/>
          </a:bodyPr>
          <a:lstStyle>
            <a:lvl1pPr marL="342900" indent="-342900" algn="l" defTabSz="457200" rtl="0" eaLnBrk="1" latinLnBrk="0" hangingPunct="1">
              <a:spcBef>
                <a:spcPct val="20000"/>
              </a:spcBef>
              <a:buClr>
                <a:schemeClr val="tx2"/>
              </a:buClr>
              <a:buSzPct val="80000"/>
              <a:buFont typeface="Arial"/>
              <a:buChar char="•"/>
              <a:defRPr lang="nb-NO" sz="2500" b="0" i="0" kern="1200" smtClean="0">
                <a:solidFill>
                  <a:schemeClr val="tx2"/>
                </a:solidFill>
                <a:latin typeface="LFT Etica Regular"/>
                <a:ea typeface="+mn-ea"/>
                <a:cs typeface="LFT Etica Regular"/>
              </a:defRPr>
            </a:lvl1pPr>
            <a:lvl2pPr marL="742950" indent="-285750" algn="l" defTabSz="457200" rtl="0" eaLnBrk="1" latinLnBrk="0" hangingPunct="1">
              <a:spcBef>
                <a:spcPct val="20000"/>
              </a:spcBef>
              <a:buFont typeface="Arial"/>
              <a:buChar char="–"/>
              <a:defRPr sz="2500" b="0" i="0" kern="1200">
                <a:solidFill>
                  <a:schemeClr val="tx2"/>
                </a:solidFill>
                <a:latin typeface="LFT Etica Regular"/>
                <a:ea typeface="+mn-ea"/>
                <a:cs typeface="LFT Etica Regular"/>
              </a:defRPr>
            </a:lvl2pPr>
            <a:lvl3pPr marL="1143000" indent="-228600" algn="l" defTabSz="457200" rtl="0" eaLnBrk="1" latinLnBrk="0" hangingPunct="1">
              <a:spcBef>
                <a:spcPct val="20000"/>
              </a:spcBef>
              <a:buFont typeface="Arial"/>
              <a:buChar char="•"/>
              <a:defRPr sz="2000" b="0" i="0" kern="1200">
                <a:solidFill>
                  <a:schemeClr val="tx2"/>
                </a:solidFill>
                <a:latin typeface="LFT Etica Regular"/>
                <a:ea typeface="+mn-ea"/>
                <a:cs typeface="LFT Etica Regular"/>
              </a:defRPr>
            </a:lvl3pPr>
            <a:lvl4pPr marL="1600200" indent="-228600" algn="l" defTabSz="457200" rtl="0" eaLnBrk="1" latinLnBrk="0" hangingPunct="1">
              <a:spcBef>
                <a:spcPct val="20000"/>
              </a:spcBef>
              <a:buFont typeface="Arial"/>
              <a:buChar char="–"/>
              <a:defRPr sz="2000" b="0" i="0" kern="1200">
                <a:solidFill>
                  <a:schemeClr val="tx2"/>
                </a:solidFill>
                <a:latin typeface="LFT Etica Regular"/>
                <a:ea typeface="+mn-ea"/>
                <a:cs typeface="LFT Etica Regular"/>
              </a:defRPr>
            </a:lvl4pPr>
            <a:lvl5pPr marL="2057400" indent="-228600" algn="l" defTabSz="457200" rtl="0" eaLnBrk="1" latinLnBrk="0" hangingPunct="1">
              <a:spcBef>
                <a:spcPct val="20000"/>
              </a:spcBef>
              <a:buFont typeface="Arial"/>
              <a:buChar char="»"/>
              <a:defRPr sz="1500" b="0" i="0" kern="1200">
                <a:solidFill>
                  <a:schemeClr val="tx2"/>
                </a:solidFill>
                <a:latin typeface="LFT Etica Regular"/>
                <a:ea typeface="+mn-ea"/>
                <a:cs typeface="LFT Etica Regular"/>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ct val="0"/>
              </a:spcBef>
              <a:buNone/>
            </a:pPr>
            <a:r>
              <a:rPr lang="nb-NO" sz="900" u="sng" dirty="0">
                <a:solidFill>
                  <a:schemeClr val="bg1">
                    <a:lumMod val="50000"/>
                  </a:schemeClr>
                </a:solidFill>
                <a:latin typeface="+mn-lt"/>
              </a:rPr>
              <a:t>Kilde</a:t>
            </a:r>
            <a:r>
              <a:rPr lang="nb-NO" sz="900" dirty="0">
                <a:solidFill>
                  <a:schemeClr val="bg1">
                    <a:lumMod val="50000"/>
                  </a:schemeClr>
                </a:solidFill>
                <a:latin typeface="+mn-lt"/>
              </a:rPr>
              <a:t>:  Kantar Forbruker &amp; Media (Kantar Online 12 </a:t>
            </a:r>
            <a:r>
              <a:rPr lang="nb-NO" sz="900" dirty="0">
                <a:solidFill>
                  <a:schemeClr val="bg1">
                    <a:lumMod val="50000"/>
                  </a:schemeClr>
                </a:solidFill>
                <a:highlight>
                  <a:srgbClr val="FFFFFF"/>
                </a:highlight>
                <a:latin typeface="+mn-lt"/>
              </a:rPr>
              <a:t>år+). eAviser inngår for avisene.</a:t>
            </a:r>
          </a:p>
          <a:p>
            <a:pPr marL="0" indent="0">
              <a:spcBef>
                <a:spcPct val="0"/>
              </a:spcBef>
              <a:buNone/>
            </a:pPr>
            <a:r>
              <a:rPr lang="nb-NO" sz="900" dirty="0">
                <a:solidFill>
                  <a:schemeClr val="bg1">
                    <a:lumMod val="50000"/>
                  </a:schemeClr>
                </a:solidFill>
                <a:latin typeface="+mn-lt"/>
              </a:rPr>
              <a:t>           Kilkaya leverer de tekniske målingene fra 2021, og de er ikke direkte sammenlignbare med tidligere år. Se også Q&amp;A: </a:t>
            </a:r>
            <a:r>
              <a:rPr lang="nb-NO" sz="900" dirty="0">
                <a:solidFill>
                  <a:schemeClr val="bg1">
                    <a:lumMod val="50000"/>
                  </a:schemeClr>
                </a:solidFill>
                <a:latin typeface="+mn-lt"/>
                <a:hlinkClick r:id="rId4">
                  <a:extLst>
                    <a:ext uri="{A12FA001-AC4F-418D-AE19-62706E023703}">
                      <ahyp:hlinkClr xmlns:ahyp="http://schemas.microsoft.com/office/drawing/2018/hyperlinkcolor" val="tx"/>
                    </a:ext>
                  </a:extLst>
                </a:hlinkClick>
              </a:rPr>
              <a:t>Medieindeksen</a:t>
            </a:r>
            <a:r>
              <a:rPr lang="nb-NO" sz="900" dirty="0">
                <a:solidFill>
                  <a:schemeClr val="bg1">
                    <a:lumMod val="50000"/>
                  </a:schemeClr>
                </a:solidFill>
                <a:latin typeface="+mn-lt"/>
                <a:hlinkClick r:id="rId5">
                  <a:extLst>
                    <a:ext uri="{A12FA001-AC4F-418D-AE19-62706E023703}">
                      <ahyp:hlinkClr xmlns:ahyp="http://schemas.microsoft.com/office/drawing/2018/hyperlinkcolor" val="tx"/>
                    </a:ext>
                  </a:extLst>
                </a:hlinkClick>
              </a:rPr>
              <a:t>.</a:t>
            </a:r>
          </a:p>
          <a:p>
            <a:pPr marL="0" indent="0">
              <a:spcBef>
                <a:spcPct val="0"/>
              </a:spcBef>
              <a:buNone/>
            </a:pPr>
            <a:r>
              <a:rPr lang="nb-NO" sz="900" dirty="0">
                <a:solidFill>
                  <a:schemeClr val="bg1">
                    <a:lumMod val="50000"/>
                  </a:schemeClr>
                </a:solidFill>
                <a:latin typeface="+mn-lt"/>
              </a:rPr>
              <a:t>        </a:t>
            </a:r>
            <a:endParaRPr lang="nb-NO" sz="900" dirty="0">
              <a:solidFill>
                <a:schemeClr val="bg1">
                  <a:lumMod val="50000"/>
                </a:schemeClr>
              </a:solidFill>
              <a:latin typeface="+mn-lt"/>
              <a:hlinkClick r:id="rId5">
                <a:extLst>
                  <a:ext uri="{A12FA001-AC4F-418D-AE19-62706E023703}">
                    <ahyp:hlinkClr xmlns:ahyp="http://schemas.microsoft.com/office/drawing/2018/hyperlinkcolor" val="tx"/>
                  </a:ext>
                </a:extLst>
              </a:hlinkClick>
            </a:endParaRPr>
          </a:p>
        </p:txBody>
      </p:sp>
      <p:graphicFrame>
        <p:nvGraphicFramePr>
          <p:cNvPr id="9" name="Plassholder for innhold 4"/>
          <p:cNvGraphicFramePr>
            <a:graphicFrameLocks noGrp="1"/>
          </p:cNvGraphicFramePr>
          <p:nvPr>
            <p:ph sz="quarter" idx="4294967295"/>
            <p:extLst>
              <p:ext uri="{D42A27DB-BD31-4B8C-83A1-F6EECF244321}">
                <p14:modId xmlns:p14="http://schemas.microsoft.com/office/powerpoint/2010/main" val="99888924"/>
              </p:ext>
            </p:extLst>
          </p:nvPr>
        </p:nvGraphicFramePr>
        <p:xfrm>
          <a:off x="324466" y="1189702"/>
          <a:ext cx="11502409" cy="4935795"/>
        </p:xfrm>
        <a:graphic>
          <a:graphicData uri="http://schemas.openxmlformats.org/drawingml/2006/chart">
            <c:chart xmlns:c="http://schemas.openxmlformats.org/drawingml/2006/chart" xmlns:r="http://schemas.openxmlformats.org/officeDocument/2006/relationships" r:id="rId6"/>
          </a:graphicData>
        </a:graphic>
      </p:graphicFrame>
      <p:sp>
        <p:nvSpPr>
          <p:cNvPr id="12" name="Tittel 1">
            <a:extLst>
              <a:ext uri="{FF2B5EF4-FFF2-40B4-BE49-F238E27FC236}">
                <a16:creationId xmlns:a16="http://schemas.microsoft.com/office/drawing/2014/main" id="{2B22FA45-0782-4CEC-9B79-298E60561E65}"/>
              </a:ext>
            </a:extLst>
          </p:cNvPr>
          <p:cNvSpPr>
            <a:spLocks noGrp="1"/>
          </p:cNvSpPr>
          <p:nvPr>
            <p:ph type="title"/>
          </p:nvPr>
        </p:nvSpPr>
        <p:spPr>
          <a:xfrm>
            <a:off x="324466" y="121537"/>
            <a:ext cx="11705664" cy="885824"/>
          </a:xfrm>
        </p:spPr>
        <p:txBody>
          <a:bodyPr/>
          <a:lstStyle/>
          <a:p>
            <a:r>
              <a:rPr lang="nb-NO" dirty="0">
                <a:solidFill>
                  <a:srgbClr val="000000"/>
                </a:solidFill>
              </a:rPr>
              <a:t>Utviklingen for de største redaksjonelle mediene digitalt totalt</a:t>
            </a:r>
            <a:br>
              <a:rPr lang="nb-NO" dirty="0">
                <a:solidFill>
                  <a:srgbClr val="000000"/>
                </a:solidFill>
              </a:rPr>
            </a:br>
            <a:br>
              <a:rPr lang="nb-NO" dirty="0">
                <a:solidFill>
                  <a:srgbClr val="000000"/>
                </a:solidFill>
              </a:rPr>
            </a:br>
            <a:r>
              <a:rPr lang="nb-NO" sz="1800" b="0" dirty="0">
                <a:solidFill>
                  <a:schemeClr val="bg1">
                    <a:lumMod val="50000"/>
                  </a:schemeClr>
                </a:solidFill>
              </a:rPr>
              <a:t>Daglig dekning (tall i tusen)</a:t>
            </a:r>
            <a:endParaRPr lang="nb-NO" b="0" i="1" dirty="0">
              <a:solidFill>
                <a:schemeClr val="bg1">
                  <a:lumMod val="50000"/>
                </a:schemeClr>
              </a:solidFill>
            </a:endParaRPr>
          </a:p>
        </p:txBody>
      </p:sp>
      <p:sp>
        <p:nvSpPr>
          <p:cNvPr id="3" name="Plassholder for lysbildenummer 2">
            <a:extLst>
              <a:ext uri="{FF2B5EF4-FFF2-40B4-BE49-F238E27FC236}">
                <a16:creationId xmlns:a16="http://schemas.microsoft.com/office/drawing/2014/main" id="{006E094E-8965-960C-86E8-88F08D80E837}"/>
              </a:ext>
            </a:extLst>
          </p:cNvPr>
          <p:cNvSpPr>
            <a:spLocks noGrp="1"/>
          </p:cNvSpPr>
          <p:nvPr>
            <p:ph type="sldNum" sz="quarter" idx="4"/>
          </p:nvPr>
        </p:nvSpPr>
        <p:spPr/>
        <p:txBody>
          <a:bodyPr/>
          <a:lstStyle/>
          <a:p>
            <a:fld id="{4034BEE3-566C-4068-A777-C3A4762E861B}" type="slidenum">
              <a:rPr lang="en-GB" smtClean="0"/>
              <a:pPr/>
              <a:t>4</a:t>
            </a:fld>
            <a:endParaRPr lang="en-GB" dirty="0"/>
          </a:p>
        </p:txBody>
      </p:sp>
    </p:spTree>
    <p:extLst>
      <p:ext uri="{BB962C8B-B14F-4D97-AF65-F5344CB8AC3E}">
        <p14:creationId xmlns:p14="http://schemas.microsoft.com/office/powerpoint/2010/main" val="2478535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360604" y="90802"/>
            <a:ext cx="11831395" cy="68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ctr"/>
          <a:lstStyle/>
          <a:p>
            <a:pPr defTabSz="762000"/>
            <a:r>
              <a:rPr lang="nb-NO" sz="2400" b="1" dirty="0">
                <a:solidFill>
                  <a:srgbClr val="000000"/>
                </a:solidFill>
                <a:cs typeface="Arial" charset="0"/>
              </a:rPr>
              <a:t>Norges største nettsteder totalt digitalt </a:t>
            </a:r>
            <a:r>
              <a:rPr lang="nb-NO" sz="2400" b="1" dirty="0">
                <a:solidFill>
                  <a:srgbClr val="000000"/>
                </a:solidFill>
                <a:highlight>
                  <a:srgbClr val="FFFFFF"/>
                </a:highlight>
                <a:cs typeface="Arial" charset="0"/>
              </a:rPr>
              <a:t>(1) </a:t>
            </a:r>
          </a:p>
          <a:p>
            <a:pPr defTabSz="762000"/>
            <a:r>
              <a:rPr lang="nb-NO" sz="2000" dirty="0">
                <a:solidFill>
                  <a:schemeClr val="bg1">
                    <a:lumMod val="50000"/>
                  </a:schemeClr>
                </a:solidFill>
                <a:highlight>
                  <a:srgbClr val="FFFFFF"/>
                </a:highlight>
              </a:rPr>
              <a:t>Daglig dekning</a:t>
            </a:r>
            <a:endParaRPr lang="nb-NO" sz="2000" dirty="0">
              <a:solidFill>
                <a:srgbClr val="000000"/>
              </a:solidFill>
              <a:highlight>
                <a:srgbClr val="FFFFFF"/>
              </a:highlight>
              <a:cs typeface="Arial" charset="0"/>
            </a:endParaRPr>
          </a:p>
        </p:txBody>
      </p:sp>
      <p:graphicFrame>
        <p:nvGraphicFramePr>
          <p:cNvPr id="10" name="Objekt 3">
            <a:hlinkClick r:id="" action="ppaction://ole?verb=0"/>
          </p:cNvPr>
          <p:cNvGraphicFramePr>
            <a:graphicFrameLocks/>
          </p:cNvGraphicFramePr>
          <p:nvPr>
            <p:extLst>
              <p:ext uri="{D42A27DB-BD31-4B8C-83A1-F6EECF244321}">
                <p14:modId xmlns:p14="http://schemas.microsoft.com/office/powerpoint/2010/main" val="3370004045"/>
              </p:ext>
            </p:extLst>
          </p:nvPr>
        </p:nvGraphicFramePr>
        <p:xfrm>
          <a:off x="242276" y="1140902"/>
          <a:ext cx="11718075" cy="5012149"/>
        </p:xfrm>
        <a:graphic>
          <a:graphicData uri="http://schemas.openxmlformats.org/drawingml/2006/chart">
            <c:chart xmlns:c="http://schemas.openxmlformats.org/drawingml/2006/chart" xmlns:r="http://schemas.openxmlformats.org/officeDocument/2006/relationships" r:id="rId3"/>
          </a:graphicData>
        </a:graphic>
      </p:graphicFrame>
      <p:sp>
        <p:nvSpPr>
          <p:cNvPr id="7" name="TekstSylinder 6"/>
          <p:cNvSpPr txBox="1"/>
          <p:nvPr/>
        </p:nvSpPr>
        <p:spPr>
          <a:xfrm>
            <a:off x="10348649" y="5482068"/>
            <a:ext cx="1210588" cy="307777"/>
          </a:xfrm>
          <a:prstGeom prst="rect">
            <a:avLst/>
          </a:prstGeom>
          <a:noFill/>
        </p:spPr>
        <p:txBody>
          <a:bodyPr wrap="none">
            <a:spAutoFit/>
          </a:bodyPr>
          <a:lstStyle/>
          <a:p>
            <a:pPr>
              <a:defRPr/>
            </a:pPr>
            <a:r>
              <a:rPr lang="nb-NO" sz="1400" dirty="0">
                <a:cs typeface="Arial" pitchFamily="34" charset="0"/>
              </a:rPr>
              <a:t>Antall i tusen</a:t>
            </a:r>
          </a:p>
        </p:txBody>
      </p:sp>
      <p:pic>
        <p:nvPicPr>
          <p:cNvPr id="8" name="Picture 7">
            <a:extLst>
              <a:ext uri="{FF2B5EF4-FFF2-40B4-BE49-F238E27FC236}">
                <a16:creationId xmlns:a16="http://schemas.microsoft.com/office/drawing/2014/main" id="{D94892C9-84BD-4DBA-AE18-229CF9A1A05E}"/>
              </a:ext>
            </a:extLst>
          </p:cNvPr>
          <p:cNvPicPr>
            <a:picLocks noChangeAspect="1"/>
          </p:cNvPicPr>
          <p:nvPr/>
        </p:nvPicPr>
        <p:blipFill>
          <a:blip r:embed="rId4"/>
          <a:stretch>
            <a:fillRect/>
          </a:stretch>
        </p:blipFill>
        <p:spPr>
          <a:xfrm>
            <a:off x="10783101" y="6166744"/>
            <a:ext cx="672713" cy="685877"/>
          </a:xfrm>
          <a:prstGeom prst="rect">
            <a:avLst/>
          </a:prstGeom>
        </p:spPr>
      </p:pic>
      <p:pic>
        <p:nvPicPr>
          <p:cNvPr id="9" name="Picture 2" descr="Bilderesultat for pc ikon">
            <a:extLst>
              <a:ext uri="{FF2B5EF4-FFF2-40B4-BE49-F238E27FC236}">
                <a16:creationId xmlns:a16="http://schemas.microsoft.com/office/drawing/2014/main" id="{2CE15B08-5D42-4BA5-BB06-2D671975C585}"/>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t="26799" b="27592"/>
          <a:stretch/>
        </p:blipFill>
        <p:spPr bwMode="auto">
          <a:xfrm>
            <a:off x="10926476" y="42562"/>
            <a:ext cx="1265523" cy="815410"/>
          </a:xfrm>
          <a:prstGeom prst="rect">
            <a:avLst/>
          </a:prstGeom>
          <a:noFill/>
          <a:extLst>
            <a:ext uri="{909E8E84-426E-40DD-AFC4-6F175D3DCCD1}">
              <a14:hiddenFill xmlns:a14="http://schemas.microsoft.com/office/drawing/2010/main">
                <a:solidFill>
                  <a:srgbClr val="FFFFFF"/>
                </a:solidFill>
              </a14:hiddenFill>
            </a:ext>
          </a:extLst>
        </p:spPr>
      </p:pic>
      <p:sp>
        <p:nvSpPr>
          <p:cNvPr id="11" name="Plassholder for tekst 10">
            <a:extLst>
              <a:ext uri="{FF2B5EF4-FFF2-40B4-BE49-F238E27FC236}">
                <a16:creationId xmlns:a16="http://schemas.microsoft.com/office/drawing/2014/main" id="{78ABB7C9-B089-46E1-BFCF-CB814354C6E8}"/>
              </a:ext>
            </a:extLst>
          </p:cNvPr>
          <p:cNvSpPr txBox="1">
            <a:spLocks/>
          </p:cNvSpPr>
          <p:nvPr>
            <p:custDataLst>
              <p:tags r:id="rId1"/>
            </p:custDataLst>
          </p:nvPr>
        </p:nvSpPr>
        <p:spPr>
          <a:xfrm>
            <a:off x="2194288" y="6517620"/>
            <a:ext cx="7559173" cy="397993"/>
          </a:xfrm>
          <a:prstGeom prst="rect">
            <a:avLst/>
          </a:prstGeom>
        </p:spPr>
        <p:txBody>
          <a:bodyPr vert="horz" lIns="0" tIns="0" rIns="0" bIns="0" rtlCol="0" anchor="ctr">
            <a:noAutofit/>
          </a:bodyPr>
          <a:lstStyle>
            <a:lvl1pPr marL="342900" indent="-342900" algn="l" defTabSz="457200" rtl="0" eaLnBrk="1" latinLnBrk="0" hangingPunct="1">
              <a:spcBef>
                <a:spcPct val="20000"/>
              </a:spcBef>
              <a:buClr>
                <a:schemeClr val="tx2"/>
              </a:buClr>
              <a:buSzPct val="80000"/>
              <a:buFont typeface="Arial"/>
              <a:buChar char="•"/>
              <a:defRPr lang="nb-NO" sz="2500" b="0" i="0" kern="1200" smtClean="0">
                <a:solidFill>
                  <a:schemeClr val="tx2"/>
                </a:solidFill>
                <a:latin typeface="LFT Etica Regular"/>
                <a:ea typeface="+mn-ea"/>
                <a:cs typeface="LFT Etica Regular"/>
              </a:defRPr>
            </a:lvl1pPr>
            <a:lvl2pPr marL="742950" indent="-285750" algn="l" defTabSz="457200" rtl="0" eaLnBrk="1" latinLnBrk="0" hangingPunct="1">
              <a:spcBef>
                <a:spcPct val="20000"/>
              </a:spcBef>
              <a:buFont typeface="Arial"/>
              <a:buChar char="–"/>
              <a:defRPr sz="2500" b="0" i="0" kern="1200">
                <a:solidFill>
                  <a:schemeClr val="tx2"/>
                </a:solidFill>
                <a:latin typeface="LFT Etica Regular"/>
                <a:ea typeface="+mn-ea"/>
                <a:cs typeface="LFT Etica Regular"/>
              </a:defRPr>
            </a:lvl2pPr>
            <a:lvl3pPr marL="1143000" indent="-228600" algn="l" defTabSz="457200" rtl="0" eaLnBrk="1" latinLnBrk="0" hangingPunct="1">
              <a:spcBef>
                <a:spcPct val="20000"/>
              </a:spcBef>
              <a:buFont typeface="Arial"/>
              <a:buChar char="•"/>
              <a:defRPr sz="2000" b="0" i="0" kern="1200">
                <a:solidFill>
                  <a:schemeClr val="tx2"/>
                </a:solidFill>
                <a:latin typeface="LFT Etica Regular"/>
                <a:ea typeface="+mn-ea"/>
                <a:cs typeface="LFT Etica Regular"/>
              </a:defRPr>
            </a:lvl3pPr>
            <a:lvl4pPr marL="1600200" indent="-228600" algn="l" defTabSz="457200" rtl="0" eaLnBrk="1" latinLnBrk="0" hangingPunct="1">
              <a:spcBef>
                <a:spcPct val="20000"/>
              </a:spcBef>
              <a:buFont typeface="Arial"/>
              <a:buChar char="–"/>
              <a:defRPr sz="2000" b="0" i="0" kern="1200">
                <a:solidFill>
                  <a:schemeClr val="tx2"/>
                </a:solidFill>
                <a:latin typeface="LFT Etica Regular"/>
                <a:ea typeface="+mn-ea"/>
                <a:cs typeface="LFT Etica Regular"/>
              </a:defRPr>
            </a:lvl4pPr>
            <a:lvl5pPr marL="2057400" indent="-228600" algn="l" defTabSz="457200" rtl="0" eaLnBrk="1" latinLnBrk="0" hangingPunct="1">
              <a:spcBef>
                <a:spcPct val="20000"/>
              </a:spcBef>
              <a:buFont typeface="Arial"/>
              <a:buChar char="»"/>
              <a:defRPr sz="1500" b="0" i="0" kern="1200">
                <a:solidFill>
                  <a:schemeClr val="tx2"/>
                </a:solidFill>
                <a:latin typeface="LFT Etica Regular"/>
                <a:ea typeface="+mn-ea"/>
                <a:cs typeface="LFT Etica Regular"/>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ct val="0"/>
              </a:spcBef>
              <a:buNone/>
            </a:pPr>
            <a:r>
              <a:rPr lang="nb-NO" sz="1000" u="sng" dirty="0">
                <a:solidFill>
                  <a:schemeClr val="tx1"/>
                </a:solidFill>
                <a:highlight>
                  <a:srgbClr val="FFFFFF"/>
                </a:highlight>
                <a:latin typeface="+mj-lt"/>
                <a:cs typeface="+mn-cs"/>
              </a:rPr>
              <a:t>Kilde</a:t>
            </a:r>
            <a:r>
              <a:rPr lang="nb-NO" sz="1000" dirty="0">
                <a:solidFill>
                  <a:schemeClr val="tx1"/>
                </a:solidFill>
                <a:highlight>
                  <a:srgbClr val="FFFFFF"/>
                </a:highlight>
                <a:latin typeface="+mj-lt"/>
                <a:cs typeface="+mn-cs"/>
              </a:rPr>
              <a:t>:  Kantar Forbruker &amp; Media (Kantar Online 12 år+). eAviser inngår for avisene.</a:t>
            </a:r>
          </a:p>
          <a:p>
            <a:pPr marL="0" indent="0">
              <a:spcBef>
                <a:spcPct val="0"/>
              </a:spcBef>
              <a:buNone/>
            </a:pPr>
            <a:endParaRPr lang="nb-NO" sz="1000" dirty="0">
              <a:solidFill>
                <a:schemeClr val="tx1"/>
              </a:solidFill>
              <a:highlight>
                <a:srgbClr val="FFFFFF"/>
              </a:highlight>
              <a:latin typeface="+mj-lt"/>
              <a:cs typeface="+mn-cs"/>
            </a:endParaRPr>
          </a:p>
          <a:p>
            <a:pPr marL="0" indent="0">
              <a:spcBef>
                <a:spcPct val="0"/>
              </a:spcBef>
              <a:buNone/>
            </a:pPr>
            <a:endParaRPr lang="nb-NO" sz="1000" dirty="0">
              <a:solidFill>
                <a:schemeClr val="tx1"/>
              </a:solidFill>
              <a:latin typeface="+mn-lt"/>
            </a:endParaRPr>
          </a:p>
        </p:txBody>
      </p:sp>
      <p:sp>
        <p:nvSpPr>
          <p:cNvPr id="3" name="Plassholder for lysbildenummer 2">
            <a:extLst>
              <a:ext uri="{FF2B5EF4-FFF2-40B4-BE49-F238E27FC236}">
                <a16:creationId xmlns:a16="http://schemas.microsoft.com/office/drawing/2014/main" id="{D853DD8D-8E82-D420-8086-E63AAC2719B1}"/>
              </a:ext>
            </a:extLst>
          </p:cNvPr>
          <p:cNvSpPr>
            <a:spLocks noGrp="1"/>
          </p:cNvSpPr>
          <p:nvPr>
            <p:ph type="sldNum" sz="quarter" idx="10"/>
          </p:nvPr>
        </p:nvSpPr>
        <p:spPr/>
        <p:txBody>
          <a:bodyPr/>
          <a:lstStyle/>
          <a:p>
            <a:fld id="{4034BEE3-566C-4068-A777-C3A4762E861B}" type="slidenum">
              <a:rPr lang="en-GB" smtClean="0"/>
              <a:pPr/>
              <a:t>5</a:t>
            </a:fld>
            <a:endParaRPr lang="en-GB" dirty="0"/>
          </a:p>
        </p:txBody>
      </p:sp>
    </p:spTree>
    <p:extLst>
      <p:ext uri="{BB962C8B-B14F-4D97-AF65-F5344CB8AC3E}">
        <p14:creationId xmlns:p14="http://schemas.microsoft.com/office/powerpoint/2010/main" val="14844732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355107" y="103423"/>
            <a:ext cx="11836892" cy="6395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ctr"/>
          <a:lstStyle/>
          <a:p>
            <a:pPr defTabSz="762000"/>
            <a:r>
              <a:rPr lang="nb-NO" sz="2400" b="1" dirty="0">
                <a:solidFill>
                  <a:srgbClr val="000000"/>
                </a:solidFill>
                <a:cs typeface="Arial" charset="0"/>
              </a:rPr>
              <a:t>Norges største nettsteder totalt digitalt </a:t>
            </a:r>
            <a:r>
              <a:rPr lang="nb-NO" sz="2400" b="1" dirty="0">
                <a:solidFill>
                  <a:srgbClr val="000000"/>
                </a:solidFill>
                <a:highlight>
                  <a:srgbClr val="FFFFFF"/>
                </a:highlight>
                <a:cs typeface="Arial" charset="0"/>
              </a:rPr>
              <a:t>(2) </a:t>
            </a:r>
          </a:p>
          <a:p>
            <a:pPr defTabSz="762000"/>
            <a:r>
              <a:rPr lang="nb-NO" sz="2000" dirty="0">
                <a:solidFill>
                  <a:schemeClr val="bg1">
                    <a:lumMod val="50000"/>
                  </a:schemeClr>
                </a:solidFill>
                <a:highlight>
                  <a:srgbClr val="FFFFFF"/>
                </a:highlight>
              </a:rPr>
              <a:t>Daglig dekning</a:t>
            </a:r>
            <a:endParaRPr lang="nb-NO" sz="2000" dirty="0">
              <a:solidFill>
                <a:srgbClr val="000000"/>
              </a:solidFill>
              <a:highlight>
                <a:srgbClr val="FFFFFF"/>
              </a:highlight>
              <a:cs typeface="Arial" charset="0"/>
            </a:endParaRPr>
          </a:p>
        </p:txBody>
      </p:sp>
      <p:graphicFrame>
        <p:nvGraphicFramePr>
          <p:cNvPr id="10" name="Objekt 3">
            <a:hlinkClick r:id="" action="ppaction://ole?verb=0"/>
          </p:cNvPr>
          <p:cNvGraphicFramePr>
            <a:graphicFrameLocks/>
          </p:cNvGraphicFramePr>
          <p:nvPr>
            <p:extLst>
              <p:ext uri="{D42A27DB-BD31-4B8C-83A1-F6EECF244321}">
                <p14:modId xmlns:p14="http://schemas.microsoft.com/office/powerpoint/2010/main" val="3485609555"/>
              </p:ext>
            </p:extLst>
          </p:nvPr>
        </p:nvGraphicFramePr>
        <p:xfrm>
          <a:off x="242276" y="1140902"/>
          <a:ext cx="11718075" cy="5012149"/>
        </p:xfrm>
        <a:graphic>
          <a:graphicData uri="http://schemas.openxmlformats.org/drawingml/2006/chart">
            <c:chart xmlns:c="http://schemas.openxmlformats.org/drawingml/2006/chart" xmlns:r="http://schemas.openxmlformats.org/officeDocument/2006/relationships" r:id="rId3"/>
          </a:graphicData>
        </a:graphic>
      </p:graphicFrame>
      <p:sp>
        <p:nvSpPr>
          <p:cNvPr id="7" name="TekstSylinder 6"/>
          <p:cNvSpPr txBox="1"/>
          <p:nvPr/>
        </p:nvSpPr>
        <p:spPr>
          <a:xfrm>
            <a:off x="10348649" y="5482068"/>
            <a:ext cx="1210588" cy="307777"/>
          </a:xfrm>
          <a:prstGeom prst="rect">
            <a:avLst/>
          </a:prstGeom>
          <a:noFill/>
        </p:spPr>
        <p:txBody>
          <a:bodyPr wrap="none">
            <a:spAutoFit/>
          </a:bodyPr>
          <a:lstStyle/>
          <a:p>
            <a:pPr>
              <a:defRPr/>
            </a:pPr>
            <a:r>
              <a:rPr lang="nb-NO" sz="1400" dirty="0">
                <a:cs typeface="Arial" pitchFamily="34" charset="0"/>
              </a:rPr>
              <a:t>Antall i tusen</a:t>
            </a:r>
          </a:p>
        </p:txBody>
      </p:sp>
      <p:pic>
        <p:nvPicPr>
          <p:cNvPr id="8" name="Picture 7">
            <a:extLst>
              <a:ext uri="{FF2B5EF4-FFF2-40B4-BE49-F238E27FC236}">
                <a16:creationId xmlns:a16="http://schemas.microsoft.com/office/drawing/2014/main" id="{D94892C9-84BD-4DBA-AE18-229CF9A1A05E}"/>
              </a:ext>
            </a:extLst>
          </p:cNvPr>
          <p:cNvPicPr>
            <a:picLocks noChangeAspect="1"/>
          </p:cNvPicPr>
          <p:nvPr/>
        </p:nvPicPr>
        <p:blipFill>
          <a:blip r:embed="rId4"/>
          <a:stretch>
            <a:fillRect/>
          </a:stretch>
        </p:blipFill>
        <p:spPr>
          <a:xfrm>
            <a:off x="10783101" y="6166744"/>
            <a:ext cx="672713" cy="685877"/>
          </a:xfrm>
          <a:prstGeom prst="rect">
            <a:avLst/>
          </a:prstGeom>
        </p:spPr>
      </p:pic>
      <p:pic>
        <p:nvPicPr>
          <p:cNvPr id="9" name="Picture 2" descr="Bilderesultat for pc ikon">
            <a:extLst>
              <a:ext uri="{FF2B5EF4-FFF2-40B4-BE49-F238E27FC236}">
                <a16:creationId xmlns:a16="http://schemas.microsoft.com/office/drawing/2014/main" id="{2CE15B08-5D42-4BA5-BB06-2D671975C585}"/>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t="26799" b="27592"/>
          <a:stretch/>
        </p:blipFill>
        <p:spPr bwMode="auto">
          <a:xfrm>
            <a:off x="10926476" y="42562"/>
            <a:ext cx="1265523" cy="815410"/>
          </a:xfrm>
          <a:prstGeom prst="rect">
            <a:avLst/>
          </a:prstGeom>
          <a:noFill/>
          <a:extLst>
            <a:ext uri="{909E8E84-426E-40DD-AFC4-6F175D3DCCD1}">
              <a14:hiddenFill xmlns:a14="http://schemas.microsoft.com/office/drawing/2010/main">
                <a:solidFill>
                  <a:srgbClr val="FFFFFF"/>
                </a:solidFill>
              </a14:hiddenFill>
            </a:ext>
          </a:extLst>
        </p:spPr>
      </p:pic>
      <p:sp>
        <p:nvSpPr>
          <p:cNvPr id="11" name="Plassholder for tekst 10">
            <a:extLst>
              <a:ext uri="{FF2B5EF4-FFF2-40B4-BE49-F238E27FC236}">
                <a16:creationId xmlns:a16="http://schemas.microsoft.com/office/drawing/2014/main" id="{78ABB7C9-B089-46E1-BFCF-CB814354C6E8}"/>
              </a:ext>
            </a:extLst>
          </p:cNvPr>
          <p:cNvSpPr txBox="1">
            <a:spLocks/>
          </p:cNvSpPr>
          <p:nvPr>
            <p:custDataLst>
              <p:tags r:id="rId1"/>
            </p:custDataLst>
          </p:nvPr>
        </p:nvSpPr>
        <p:spPr>
          <a:xfrm>
            <a:off x="2052246" y="6387853"/>
            <a:ext cx="7559173" cy="397993"/>
          </a:xfrm>
          <a:prstGeom prst="rect">
            <a:avLst/>
          </a:prstGeom>
        </p:spPr>
        <p:txBody>
          <a:bodyPr vert="horz" lIns="0" tIns="0" rIns="0" bIns="0" rtlCol="0" anchor="ctr">
            <a:noAutofit/>
          </a:bodyPr>
          <a:lstStyle>
            <a:lvl1pPr marL="342900" indent="-342900" algn="l" defTabSz="457200" rtl="0" eaLnBrk="1" latinLnBrk="0" hangingPunct="1">
              <a:spcBef>
                <a:spcPct val="20000"/>
              </a:spcBef>
              <a:buClr>
                <a:schemeClr val="tx2"/>
              </a:buClr>
              <a:buSzPct val="80000"/>
              <a:buFont typeface="Arial"/>
              <a:buChar char="•"/>
              <a:defRPr lang="nb-NO" sz="2500" b="0" i="0" kern="1200" smtClean="0">
                <a:solidFill>
                  <a:schemeClr val="tx2"/>
                </a:solidFill>
                <a:latin typeface="LFT Etica Regular"/>
                <a:ea typeface="+mn-ea"/>
                <a:cs typeface="LFT Etica Regular"/>
              </a:defRPr>
            </a:lvl1pPr>
            <a:lvl2pPr marL="742950" indent="-285750" algn="l" defTabSz="457200" rtl="0" eaLnBrk="1" latinLnBrk="0" hangingPunct="1">
              <a:spcBef>
                <a:spcPct val="20000"/>
              </a:spcBef>
              <a:buFont typeface="Arial"/>
              <a:buChar char="–"/>
              <a:defRPr sz="2500" b="0" i="0" kern="1200">
                <a:solidFill>
                  <a:schemeClr val="tx2"/>
                </a:solidFill>
                <a:latin typeface="LFT Etica Regular"/>
                <a:ea typeface="+mn-ea"/>
                <a:cs typeface="LFT Etica Regular"/>
              </a:defRPr>
            </a:lvl2pPr>
            <a:lvl3pPr marL="1143000" indent="-228600" algn="l" defTabSz="457200" rtl="0" eaLnBrk="1" latinLnBrk="0" hangingPunct="1">
              <a:spcBef>
                <a:spcPct val="20000"/>
              </a:spcBef>
              <a:buFont typeface="Arial"/>
              <a:buChar char="•"/>
              <a:defRPr sz="2000" b="0" i="0" kern="1200">
                <a:solidFill>
                  <a:schemeClr val="tx2"/>
                </a:solidFill>
                <a:latin typeface="LFT Etica Regular"/>
                <a:ea typeface="+mn-ea"/>
                <a:cs typeface="LFT Etica Regular"/>
              </a:defRPr>
            </a:lvl3pPr>
            <a:lvl4pPr marL="1600200" indent="-228600" algn="l" defTabSz="457200" rtl="0" eaLnBrk="1" latinLnBrk="0" hangingPunct="1">
              <a:spcBef>
                <a:spcPct val="20000"/>
              </a:spcBef>
              <a:buFont typeface="Arial"/>
              <a:buChar char="–"/>
              <a:defRPr sz="2000" b="0" i="0" kern="1200">
                <a:solidFill>
                  <a:schemeClr val="tx2"/>
                </a:solidFill>
                <a:latin typeface="LFT Etica Regular"/>
                <a:ea typeface="+mn-ea"/>
                <a:cs typeface="LFT Etica Regular"/>
              </a:defRPr>
            </a:lvl4pPr>
            <a:lvl5pPr marL="2057400" indent="-228600" algn="l" defTabSz="457200" rtl="0" eaLnBrk="1" latinLnBrk="0" hangingPunct="1">
              <a:spcBef>
                <a:spcPct val="20000"/>
              </a:spcBef>
              <a:buFont typeface="Arial"/>
              <a:buChar char="»"/>
              <a:defRPr sz="1500" b="0" i="0" kern="1200">
                <a:solidFill>
                  <a:schemeClr val="tx2"/>
                </a:solidFill>
                <a:latin typeface="LFT Etica Regular"/>
                <a:ea typeface="+mn-ea"/>
                <a:cs typeface="LFT Etica Regular"/>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ct val="0"/>
              </a:spcBef>
              <a:buNone/>
            </a:pPr>
            <a:r>
              <a:rPr lang="nb-NO" sz="1000" u="sng" dirty="0">
                <a:solidFill>
                  <a:schemeClr val="tx1"/>
                </a:solidFill>
                <a:highlight>
                  <a:srgbClr val="FFFFFF"/>
                </a:highlight>
                <a:latin typeface="+mj-lt"/>
                <a:cs typeface="+mn-cs"/>
              </a:rPr>
              <a:t>Kilde</a:t>
            </a:r>
            <a:r>
              <a:rPr lang="nb-NO" sz="1000" dirty="0">
                <a:solidFill>
                  <a:schemeClr val="tx1"/>
                </a:solidFill>
                <a:highlight>
                  <a:srgbClr val="FFFFFF"/>
                </a:highlight>
                <a:latin typeface="+mj-lt"/>
                <a:cs typeface="+mn-cs"/>
              </a:rPr>
              <a:t>:  Kantar Forbruker &amp; Media (Kantar Online 12 år+). eAviser inngår for avisene.</a:t>
            </a:r>
          </a:p>
          <a:p>
            <a:pPr marL="0" indent="0">
              <a:spcBef>
                <a:spcPct val="0"/>
              </a:spcBef>
              <a:buNone/>
            </a:pPr>
            <a:endParaRPr lang="nb-NO" sz="1000" dirty="0">
              <a:solidFill>
                <a:schemeClr val="tx1"/>
              </a:solidFill>
              <a:latin typeface="+mn-lt"/>
            </a:endParaRPr>
          </a:p>
        </p:txBody>
      </p:sp>
      <p:sp>
        <p:nvSpPr>
          <p:cNvPr id="3" name="Plassholder for lysbildenummer 2">
            <a:extLst>
              <a:ext uri="{FF2B5EF4-FFF2-40B4-BE49-F238E27FC236}">
                <a16:creationId xmlns:a16="http://schemas.microsoft.com/office/drawing/2014/main" id="{C2C692A2-8BF9-B403-F9D3-ABCA4478C64E}"/>
              </a:ext>
            </a:extLst>
          </p:cNvPr>
          <p:cNvSpPr>
            <a:spLocks noGrp="1"/>
          </p:cNvSpPr>
          <p:nvPr>
            <p:ph type="sldNum" sz="quarter" idx="10"/>
          </p:nvPr>
        </p:nvSpPr>
        <p:spPr/>
        <p:txBody>
          <a:bodyPr/>
          <a:lstStyle/>
          <a:p>
            <a:fld id="{4034BEE3-566C-4068-A777-C3A4762E861B}" type="slidenum">
              <a:rPr lang="en-GB" smtClean="0"/>
              <a:pPr/>
              <a:t>6</a:t>
            </a:fld>
            <a:endParaRPr lang="en-GB" dirty="0"/>
          </a:p>
        </p:txBody>
      </p:sp>
    </p:spTree>
    <p:extLst>
      <p:ext uri="{BB962C8B-B14F-4D97-AF65-F5344CB8AC3E}">
        <p14:creationId xmlns:p14="http://schemas.microsoft.com/office/powerpoint/2010/main" val="607599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kstSylinder 6"/>
          <p:cNvSpPr txBox="1"/>
          <p:nvPr/>
        </p:nvSpPr>
        <p:spPr>
          <a:xfrm>
            <a:off x="10261949" y="5409321"/>
            <a:ext cx="1210588" cy="307777"/>
          </a:xfrm>
          <a:prstGeom prst="rect">
            <a:avLst/>
          </a:prstGeom>
          <a:noFill/>
        </p:spPr>
        <p:txBody>
          <a:bodyPr wrap="none">
            <a:spAutoFit/>
          </a:bodyPr>
          <a:lstStyle/>
          <a:p>
            <a:pPr>
              <a:defRPr/>
            </a:pPr>
            <a:r>
              <a:rPr lang="nb-NO" sz="1400" dirty="0">
                <a:cs typeface="Arial" pitchFamily="34" charset="0"/>
              </a:rPr>
              <a:t>Antall i tusen</a:t>
            </a:r>
          </a:p>
        </p:txBody>
      </p:sp>
      <p:sp>
        <p:nvSpPr>
          <p:cNvPr id="11" name="Plassholder for tekst 10">
            <a:extLst>
              <a:ext uri="{FF2B5EF4-FFF2-40B4-BE49-F238E27FC236}">
                <a16:creationId xmlns:a16="http://schemas.microsoft.com/office/drawing/2014/main" id="{07557211-7AB3-4F6E-8F0C-ADDBB9A29EEC}"/>
              </a:ext>
            </a:extLst>
          </p:cNvPr>
          <p:cNvSpPr txBox="1">
            <a:spLocks/>
          </p:cNvSpPr>
          <p:nvPr>
            <p:custDataLst>
              <p:tags r:id="rId1"/>
            </p:custDataLst>
          </p:nvPr>
        </p:nvSpPr>
        <p:spPr>
          <a:xfrm>
            <a:off x="2088572" y="6478543"/>
            <a:ext cx="8173377" cy="397993"/>
          </a:xfrm>
          <a:prstGeom prst="rect">
            <a:avLst/>
          </a:prstGeom>
        </p:spPr>
        <p:txBody>
          <a:bodyPr vert="horz" lIns="0" tIns="0" rIns="0" bIns="0" rtlCol="0" anchor="ctr">
            <a:noAutofit/>
          </a:bodyPr>
          <a:lstStyle>
            <a:lvl1pPr marL="342900" indent="-342900" algn="l" defTabSz="457200" rtl="0" eaLnBrk="1" latinLnBrk="0" hangingPunct="1">
              <a:spcBef>
                <a:spcPct val="20000"/>
              </a:spcBef>
              <a:buClr>
                <a:schemeClr val="tx2"/>
              </a:buClr>
              <a:buSzPct val="80000"/>
              <a:buFont typeface="Arial"/>
              <a:buChar char="•"/>
              <a:defRPr lang="nb-NO" sz="2500" b="0" i="0" kern="1200" smtClean="0">
                <a:solidFill>
                  <a:schemeClr val="tx2"/>
                </a:solidFill>
                <a:latin typeface="LFT Etica Regular"/>
                <a:ea typeface="+mn-ea"/>
                <a:cs typeface="LFT Etica Regular"/>
              </a:defRPr>
            </a:lvl1pPr>
            <a:lvl2pPr marL="742950" indent="-285750" algn="l" defTabSz="457200" rtl="0" eaLnBrk="1" latinLnBrk="0" hangingPunct="1">
              <a:spcBef>
                <a:spcPct val="20000"/>
              </a:spcBef>
              <a:buFont typeface="Arial"/>
              <a:buChar char="–"/>
              <a:defRPr sz="2500" b="0" i="0" kern="1200">
                <a:solidFill>
                  <a:schemeClr val="tx2"/>
                </a:solidFill>
                <a:latin typeface="LFT Etica Regular"/>
                <a:ea typeface="+mn-ea"/>
                <a:cs typeface="LFT Etica Regular"/>
              </a:defRPr>
            </a:lvl2pPr>
            <a:lvl3pPr marL="1143000" indent="-228600" algn="l" defTabSz="457200" rtl="0" eaLnBrk="1" latinLnBrk="0" hangingPunct="1">
              <a:spcBef>
                <a:spcPct val="20000"/>
              </a:spcBef>
              <a:buFont typeface="Arial"/>
              <a:buChar char="•"/>
              <a:defRPr sz="2000" b="0" i="0" kern="1200">
                <a:solidFill>
                  <a:schemeClr val="tx2"/>
                </a:solidFill>
                <a:latin typeface="LFT Etica Regular"/>
                <a:ea typeface="+mn-ea"/>
                <a:cs typeface="LFT Etica Regular"/>
              </a:defRPr>
            </a:lvl3pPr>
            <a:lvl4pPr marL="1600200" indent="-228600" algn="l" defTabSz="457200" rtl="0" eaLnBrk="1" latinLnBrk="0" hangingPunct="1">
              <a:spcBef>
                <a:spcPct val="20000"/>
              </a:spcBef>
              <a:buFont typeface="Arial"/>
              <a:buChar char="–"/>
              <a:defRPr sz="2000" b="0" i="0" kern="1200">
                <a:solidFill>
                  <a:schemeClr val="tx2"/>
                </a:solidFill>
                <a:latin typeface="LFT Etica Regular"/>
                <a:ea typeface="+mn-ea"/>
                <a:cs typeface="LFT Etica Regular"/>
              </a:defRPr>
            </a:lvl4pPr>
            <a:lvl5pPr marL="2057400" indent="-228600" algn="l" defTabSz="457200" rtl="0" eaLnBrk="1" latinLnBrk="0" hangingPunct="1">
              <a:spcBef>
                <a:spcPct val="20000"/>
              </a:spcBef>
              <a:buFont typeface="Arial"/>
              <a:buChar char="»"/>
              <a:defRPr sz="1500" b="0" i="0" kern="1200">
                <a:solidFill>
                  <a:schemeClr val="tx2"/>
                </a:solidFill>
                <a:latin typeface="LFT Etica Regular"/>
                <a:ea typeface="+mn-ea"/>
                <a:cs typeface="LFT Etica Regular"/>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ct val="0"/>
              </a:spcBef>
              <a:buNone/>
            </a:pPr>
            <a:r>
              <a:rPr lang="nb-NO" sz="1000" u="sng" dirty="0">
                <a:solidFill>
                  <a:schemeClr val="bg1">
                    <a:lumMod val="50000"/>
                  </a:schemeClr>
                </a:solidFill>
                <a:highlight>
                  <a:srgbClr val="FFFFFF"/>
                </a:highlight>
                <a:latin typeface="+mj-lt"/>
              </a:rPr>
              <a:t>Kilde</a:t>
            </a:r>
            <a:r>
              <a:rPr lang="nb-NO" sz="1000" dirty="0">
                <a:solidFill>
                  <a:schemeClr val="bg1">
                    <a:lumMod val="50000"/>
                  </a:schemeClr>
                </a:solidFill>
                <a:highlight>
                  <a:srgbClr val="FFFFFF"/>
                </a:highlight>
                <a:latin typeface="+mj-lt"/>
              </a:rPr>
              <a:t>:  	Kantar Forbruker &amp; Media (Kantar Online 12 år+).</a:t>
            </a:r>
          </a:p>
          <a:p>
            <a:pPr marL="0" indent="0">
              <a:spcBef>
                <a:spcPct val="0"/>
              </a:spcBef>
              <a:buNone/>
            </a:pPr>
            <a:r>
              <a:rPr lang="nb-NO" sz="1000" dirty="0">
                <a:solidFill>
                  <a:schemeClr val="bg1">
                    <a:lumMod val="50000"/>
                  </a:schemeClr>
                </a:solidFill>
                <a:highlight>
                  <a:srgbClr val="FFFFFF"/>
                </a:highlight>
                <a:latin typeface="+mj-lt"/>
              </a:rPr>
              <a:t>           	</a:t>
            </a:r>
            <a:r>
              <a:rPr lang="nb-NO" sz="1000" dirty="0">
                <a:solidFill>
                  <a:schemeClr val="bg1">
                    <a:lumMod val="50000"/>
                  </a:schemeClr>
                </a:solidFill>
                <a:highlight>
                  <a:srgbClr val="FFFFFF"/>
                </a:highlight>
                <a:latin typeface="+mj-lt"/>
                <a:hlinkClick r:id="rId3">
                  <a:extLst>
                    <a:ext uri="{A12FA001-AC4F-418D-AE19-62706E023703}">
                      <ahyp:hlinkClr xmlns:ahyp="http://schemas.microsoft.com/office/drawing/2018/hyperlinkcolor" val="tx"/>
                    </a:ext>
                  </a:extLst>
                </a:hlinkClick>
              </a:rPr>
              <a:t>Samkjøringsdefinisjoner</a:t>
            </a:r>
            <a:r>
              <a:rPr lang="nb-NO" sz="1000" dirty="0">
                <a:solidFill>
                  <a:schemeClr val="bg1">
                    <a:lumMod val="50000"/>
                  </a:schemeClr>
                </a:solidFill>
                <a:highlight>
                  <a:srgbClr val="FFFFFF"/>
                </a:highlight>
                <a:latin typeface="+mj-lt"/>
              </a:rPr>
              <a:t> ligger på </a:t>
            </a:r>
            <a:r>
              <a:rPr lang="nb-NO" sz="1000" dirty="0">
                <a:solidFill>
                  <a:schemeClr val="bg1">
                    <a:lumMod val="50000"/>
                  </a:schemeClr>
                </a:solidFill>
                <a:highlight>
                  <a:srgbClr val="FFFFFF"/>
                </a:highlight>
                <a:latin typeface="+mj-lt"/>
                <a:hlinkClick r:id="rId4">
                  <a:extLst>
                    <a:ext uri="{A12FA001-AC4F-418D-AE19-62706E023703}">
                      <ahyp:hlinkClr xmlns:ahyp="http://schemas.microsoft.com/office/drawing/2018/hyperlinkcolor" val="tx"/>
                    </a:ext>
                  </a:extLst>
                </a:hlinkClick>
              </a:rPr>
              <a:t>medietall.no. </a:t>
            </a:r>
            <a:r>
              <a:rPr lang="nb-NO" sz="1000" dirty="0">
                <a:solidFill>
                  <a:schemeClr val="bg1">
                    <a:lumMod val="50000"/>
                  </a:schemeClr>
                </a:solidFill>
                <a:highlight>
                  <a:srgbClr val="FFFFFF"/>
                </a:highlight>
                <a:latin typeface="+mj-lt"/>
              </a:rPr>
              <a:t>eAviser inngår for avisene. Noen av samkjøringene kan ha endret definisjoner.</a:t>
            </a:r>
          </a:p>
          <a:p>
            <a:pPr marL="0" indent="0">
              <a:spcBef>
                <a:spcPct val="0"/>
              </a:spcBef>
              <a:buNone/>
            </a:pPr>
            <a:r>
              <a:rPr lang="nb-NO" sz="1000" dirty="0">
                <a:solidFill>
                  <a:schemeClr val="bg1">
                    <a:lumMod val="50000"/>
                  </a:schemeClr>
                </a:solidFill>
                <a:highlight>
                  <a:srgbClr val="FFFFFF"/>
                </a:highlight>
                <a:latin typeface="+mj-lt"/>
              </a:rPr>
              <a:t> </a:t>
            </a:r>
          </a:p>
        </p:txBody>
      </p:sp>
      <p:pic>
        <p:nvPicPr>
          <p:cNvPr id="8" name="Picture 7">
            <a:extLst>
              <a:ext uri="{FF2B5EF4-FFF2-40B4-BE49-F238E27FC236}">
                <a16:creationId xmlns:a16="http://schemas.microsoft.com/office/drawing/2014/main" id="{D94892C9-84BD-4DBA-AE18-229CF9A1A05E}"/>
              </a:ext>
            </a:extLst>
          </p:cNvPr>
          <p:cNvPicPr>
            <a:picLocks noChangeAspect="1"/>
          </p:cNvPicPr>
          <p:nvPr/>
        </p:nvPicPr>
        <p:blipFill>
          <a:blip r:embed="rId5"/>
          <a:stretch>
            <a:fillRect/>
          </a:stretch>
        </p:blipFill>
        <p:spPr>
          <a:xfrm>
            <a:off x="10783101" y="6166744"/>
            <a:ext cx="672713" cy="685877"/>
          </a:xfrm>
          <a:prstGeom prst="rect">
            <a:avLst/>
          </a:prstGeom>
        </p:spPr>
      </p:pic>
      <p:pic>
        <p:nvPicPr>
          <p:cNvPr id="9" name="Picture 2" descr="Bilderesultat for pc ikon">
            <a:extLst>
              <a:ext uri="{FF2B5EF4-FFF2-40B4-BE49-F238E27FC236}">
                <a16:creationId xmlns:a16="http://schemas.microsoft.com/office/drawing/2014/main" id="{2CE15B08-5D42-4BA5-BB06-2D671975C585}"/>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t="26799" b="27592"/>
          <a:stretch/>
        </p:blipFill>
        <p:spPr bwMode="auto">
          <a:xfrm>
            <a:off x="10839776" y="0"/>
            <a:ext cx="1265523" cy="815410"/>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a:extLst>
              <a:ext uri="{FF2B5EF4-FFF2-40B4-BE49-F238E27FC236}">
                <a16:creationId xmlns:a16="http://schemas.microsoft.com/office/drawing/2014/main" id="{4AAD7F8F-2664-4F95-9364-455143916D9E}"/>
              </a:ext>
            </a:extLst>
          </p:cNvPr>
          <p:cNvSpPr>
            <a:spLocks noChangeArrowheads="1"/>
          </p:cNvSpPr>
          <p:nvPr/>
        </p:nvSpPr>
        <p:spPr bwMode="auto">
          <a:xfrm>
            <a:off x="360605" y="98250"/>
            <a:ext cx="11831395" cy="68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ctr"/>
          <a:lstStyle/>
          <a:p>
            <a:pPr defTabSz="762000"/>
            <a:r>
              <a:rPr lang="nb-NO" sz="2400" b="1" dirty="0">
                <a:solidFill>
                  <a:srgbClr val="000000"/>
                </a:solidFill>
                <a:cs typeface="Arial" charset="0"/>
              </a:rPr>
              <a:t>Norges største samkjøringer (papir og digitalt)</a:t>
            </a:r>
          </a:p>
        </p:txBody>
      </p:sp>
      <p:graphicFrame>
        <p:nvGraphicFramePr>
          <p:cNvPr id="2" name="Objekt 3">
            <a:hlinkClick r:id="" action="ppaction://ole?verb=0"/>
            <a:extLst>
              <a:ext uri="{FF2B5EF4-FFF2-40B4-BE49-F238E27FC236}">
                <a16:creationId xmlns:a16="http://schemas.microsoft.com/office/drawing/2014/main" id="{52BBA8BF-8646-A2B8-706A-97DE89359ECB}"/>
              </a:ext>
            </a:extLst>
          </p:cNvPr>
          <p:cNvGraphicFramePr>
            <a:graphicFrameLocks/>
          </p:cNvGraphicFramePr>
          <p:nvPr>
            <p:extLst>
              <p:ext uri="{D42A27DB-BD31-4B8C-83A1-F6EECF244321}">
                <p14:modId xmlns:p14="http://schemas.microsoft.com/office/powerpoint/2010/main" val="1023874231"/>
              </p:ext>
            </p:extLst>
          </p:nvPr>
        </p:nvGraphicFramePr>
        <p:xfrm>
          <a:off x="242276" y="1140902"/>
          <a:ext cx="11718075" cy="5012149"/>
        </p:xfrm>
        <a:graphic>
          <a:graphicData uri="http://schemas.openxmlformats.org/drawingml/2006/chart">
            <c:chart xmlns:c="http://schemas.openxmlformats.org/drawingml/2006/chart" xmlns:r="http://schemas.openxmlformats.org/officeDocument/2006/relationships" r:id="rId7"/>
          </a:graphicData>
        </a:graphic>
      </p:graphicFrame>
      <p:sp>
        <p:nvSpPr>
          <p:cNvPr id="4" name="Plassholder for lysbildenummer 3">
            <a:extLst>
              <a:ext uri="{FF2B5EF4-FFF2-40B4-BE49-F238E27FC236}">
                <a16:creationId xmlns:a16="http://schemas.microsoft.com/office/drawing/2014/main" id="{05DD9927-420A-0E31-DEA9-45512A9A93E1}"/>
              </a:ext>
            </a:extLst>
          </p:cNvPr>
          <p:cNvSpPr>
            <a:spLocks noGrp="1"/>
          </p:cNvSpPr>
          <p:nvPr>
            <p:ph type="sldNum" sz="quarter" idx="10"/>
          </p:nvPr>
        </p:nvSpPr>
        <p:spPr/>
        <p:txBody>
          <a:bodyPr/>
          <a:lstStyle/>
          <a:p>
            <a:fld id="{4034BEE3-566C-4068-A777-C3A4762E861B}" type="slidenum">
              <a:rPr lang="en-GB" smtClean="0"/>
              <a:pPr/>
              <a:t>7</a:t>
            </a:fld>
            <a:endParaRPr lang="en-GB" dirty="0"/>
          </a:p>
        </p:txBody>
      </p:sp>
    </p:spTree>
    <p:extLst>
      <p:ext uri="{BB962C8B-B14F-4D97-AF65-F5344CB8AC3E}">
        <p14:creationId xmlns:p14="http://schemas.microsoft.com/office/powerpoint/2010/main" val="422859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Plassholder for innhold 4">
            <a:extLst>
              <a:ext uri="{FF2B5EF4-FFF2-40B4-BE49-F238E27FC236}">
                <a16:creationId xmlns:a16="http://schemas.microsoft.com/office/drawing/2014/main" id="{C4F5566A-B9EB-40FD-92CF-9ADFF115D17D}"/>
              </a:ext>
            </a:extLst>
          </p:cNvPr>
          <p:cNvGraphicFramePr>
            <a:graphicFrameLocks/>
          </p:cNvGraphicFramePr>
          <p:nvPr>
            <p:extLst>
              <p:ext uri="{D42A27DB-BD31-4B8C-83A1-F6EECF244321}">
                <p14:modId xmlns:p14="http://schemas.microsoft.com/office/powerpoint/2010/main" val="2561178480"/>
              </p:ext>
            </p:extLst>
          </p:nvPr>
        </p:nvGraphicFramePr>
        <p:xfrm>
          <a:off x="324466" y="1189702"/>
          <a:ext cx="11502409" cy="4935795"/>
        </p:xfrm>
        <a:graphic>
          <a:graphicData uri="http://schemas.openxmlformats.org/drawingml/2006/chart">
            <c:chart xmlns:c="http://schemas.openxmlformats.org/drawingml/2006/chart" xmlns:r="http://schemas.openxmlformats.org/officeDocument/2006/relationships" r:id="rId4"/>
          </a:graphicData>
        </a:graphic>
      </p:graphicFrame>
      <p:sp>
        <p:nvSpPr>
          <p:cNvPr id="6" name="TekstSylinder 7">
            <a:extLst>
              <a:ext uri="{FF2B5EF4-FFF2-40B4-BE49-F238E27FC236}">
                <a16:creationId xmlns:a16="http://schemas.microsoft.com/office/drawing/2014/main" id="{7B67D9FB-D639-4B06-9B2E-13962B6598EB}"/>
              </a:ext>
            </a:extLst>
          </p:cNvPr>
          <p:cNvSpPr txBox="1"/>
          <p:nvPr/>
        </p:nvSpPr>
        <p:spPr>
          <a:xfrm>
            <a:off x="505654" y="2473697"/>
            <a:ext cx="801823" cy="307777"/>
          </a:xfrm>
          <a:prstGeom prst="rect">
            <a:avLst/>
          </a:prstGeom>
          <a:noFill/>
        </p:spPr>
        <p:txBody>
          <a:bodyPr wrap="none">
            <a:spAutoFit/>
          </a:bodyPr>
          <a:lstStyle/>
          <a:p>
            <a:pPr>
              <a:defRPr/>
            </a:pPr>
            <a:r>
              <a:rPr lang="nb-NO" sz="1400" dirty="0">
                <a:solidFill>
                  <a:schemeClr val="bg1">
                    <a:lumMod val="50000"/>
                  </a:schemeClr>
                </a:solidFill>
                <a:cs typeface="Arial" pitchFamily="34" charset="0"/>
              </a:rPr>
              <a:t>Prosent</a:t>
            </a:r>
          </a:p>
        </p:txBody>
      </p:sp>
      <p:sp>
        <p:nvSpPr>
          <p:cNvPr id="8" name="Rectangle 7">
            <a:extLst>
              <a:ext uri="{FF2B5EF4-FFF2-40B4-BE49-F238E27FC236}">
                <a16:creationId xmlns:a16="http://schemas.microsoft.com/office/drawing/2014/main" id="{169655B7-A204-4829-8434-E69A417C3289}"/>
              </a:ext>
            </a:extLst>
          </p:cNvPr>
          <p:cNvSpPr>
            <a:spLocks noChangeArrowheads="1"/>
          </p:cNvSpPr>
          <p:nvPr/>
        </p:nvSpPr>
        <p:spPr bwMode="auto">
          <a:xfrm>
            <a:off x="355543" y="53931"/>
            <a:ext cx="11914212" cy="808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p>
            <a:pPr defTabSz="762000"/>
            <a:r>
              <a:rPr lang="nb-NO" sz="2800" b="1" dirty="0">
                <a:solidFill>
                  <a:srgbClr val="000000"/>
                </a:solidFill>
                <a:latin typeface="+mj-lt"/>
                <a:cs typeface="Arial" charset="0"/>
              </a:rPr>
              <a:t>Mobil går tilbake </a:t>
            </a:r>
          </a:p>
          <a:p>
            <a:pPr defTabSz="762000"/>
            <a:endParaRPr lang="nb-NO" dirty="0">
              <a:solidFill>
                <a:schemeClr val="bg1">
                  <a:lumMod val="65000"/>
                </a:schemeClr>
              </a:solidFill>
              <a:latin typeface="+mj-lt"/>
            </a:endParaRPr>
          </a:p>
          <a:p>
            <a:pPr defTabSz="762000"/>
            <a:r>
              <a:rPr lang="nb-NO" dirty="0">
                <a:solidFill>
                  <a:schemeClr val="bg1">
                    <a:lumMod val="65000"/>
                  </a:schemeClr>
                </a:solidFill>
                <a:latin typeface="+mj-lt"/>
              </a:rPr>
              <a:t>Andel brukere fordelt på ulike plattformer</a:t>
            </a:r>
            <a:endParaRPr lang="nb-NO" dirty="0">
              <a:solidFill>
                <a:schemeClr val="bg1">
                  <a:lumMod val="65000"/>
                </a:schemeClr>
              </a:solidFill>
              <a:cs typeface="Arial" charset="0"/>
            </a:endParaRPr>
          </a:p>
        </p:txBody>
      </p:sp>
      <p:sp>
        <p:nvSpPr>
          <p:cNvPr id="10" name="Plassholder for tekst 10">
            <a:extLst>
              <a:ext uri="{FF2B5EF4-FFF2-40B4-BE49-F238E27FC236}">
                <a16:creationId xmlns:a16="http://schemas.microsoft.com/office/drawing/2014/main" id="{D3E7B53D-0210-40A1-8ABA-8C0E7F68DAA1}"/>
              </a:ext>
            </a:extLst>
          </p:cNvPr>
          <p:cNvSpPr txBox="1">
            <a:spLocks/>
          </p:cNvSpPr>
          <p:nvPr>
            <p:custDataLst>
              <p:tags r:id="rId1"/>
            </p:custDataLst>
          </p:nvPr>
        </p:nvSpPr>
        <p:spPr>
          <a:xfrm>
            <a:off x="2091725" y="6446274"/>
            <a:ext cx="8235615" cy="377723"/>
          </a:xfrm>
          <a:prstGeom prst="rect">
            <a:avLst/>
          </a:prstGeom>
        </p:spPr>
        <p:txBody>
          <a:bodyPr vert="horz" lIns="0" tIns="0" rIns="0" bIns="0" rtlCol="0" anchor="ctr">
            <a:noAutofit/>
          </a:bodyPr>
          <a:lstStyle>
            <a:lvl1pPr marL="342900" indent="-342900" algn="l" defTabSz="457200" rtl="0" eaLnBrk="1" latinLnBrk="0" hangingPunct="1">
              <a:spcBef>
                <a:spcPct val="20000"/>
              </a:spcBef>
              <a:buClr>
                <a:schemeClr val="tx2"/>
              </a:buClr>
              <a:buSzPct val="80000"/>
              <a:buFont typeface="Arial"/>
              <a:buChar char="•"/>
              <a:defRPr lang="nb-NO" sz="2500" b="0" i="0" kern="1200" smtClean="0">
                <a:solidFill>
                  <a:schemeClr val="tx2"/>
                </a:solidFill>
                <a:latin typeface="LFT Etica Regular"/>
                <a:ea typeface="+mn-ea"/>
                <a:cs typeface="LFT Etica Regular"/>
              </a:defRPr>
            </a:lvl1pPr>
            <a:lvl2pPr marL="742950" indent="-285750" algn="l" defTabSz="457200" rtl="0" eaLnBrk="1" latinLnBrk="0" hangingPunct="1">
              <a:spcBef>
                <a:spcPct val="20000"/>
              </a:spcBef>
              <a:buFont typeface="Arial"/>
              <a:buChar char="–"/>
              <a:defRPr sz="2500" b="0" i="0" kern="1200">
                <a:solidFill>
                  <a:schemeClr val="tx2"/>
                </a:solidFill>
                <a:latin typeface="LFT Etica Regular"/>
                <a:ea typeface="+mn-ea"/>
                <a:cs typeface="LFT Etica Regular"/>
              </a:defRPr>
            </a:lvl2pPr>
            <a:lvl3pPr marL="1143000" indent="-228600" algn="l" defTabSz="457200" rtl="0" eaLnBrk="1" latinLnBrk="0" hangingPunct="1">
              <a:spcBef>
                <a:spcPct val="20000"/>
              </a:spcBef>
              <a:buFont typeface="Arial"/>
              <a:buChar char="•"/>
              <a:defRPr sz="2000" b="0" i="0" kern="1200">
                <a:solidFill>
                  <a:schemeClr val="tx2"/>
                </a:solidFill>
                <a:latin typeface="LFT Etica Regular"/>
                <a:ea typeface="+mn-ea"/>
                <a:cs typeface="LFT Etica Regular"/>
              </a:defRPr>
            </a:lvl3pPr>
            <a:lvl4pPr marL="1600200" indent="-228600" algn="l" defTabSz="457200" rtl="0" eaLnBrk="1" latinLnBrk="0" hangingPunct="1">
              <a:spcBef>
                <a:spcPct val="20000"/>
              </a:spcBef>
              <a:buFont typeface="Arial"/>
              <a:buChar char="–"/>
              <a:defRPr sz="2000" b="0" i="0" kern="1200">
                <a:solidFill>
                  <a:schemeClr val="tx2"/>
                </a:solidFill>
                <a:latin typeface="LFT Etica Regular"/>
                <a:ea typeface="+mn-ea"/>
                <a:cs typeface="LFT Etica Regular"/>
              </a:defRPr>
            </a:lvl4pPr>
            <a:lvl5pPr marL="2057400" indent="-228600" algn="l" defTabSz="457200" rtl="0" eaLnBrk="1" latinLnBrk="0" hangingPunct="1">
              <a:spcBef>
                <a:spcPct val="20000"/>
              </a:spcBef>
              <a:buFont typeface="Arial"/>
              <a:buChar char="»"/>
              <a:defRPr sz="1500" b="0" i="0" kern="1200">
                <a:solidFill>
                  <a:schemeClr val="tx2"/>
                </a:solidFill>
                <a:latin typeface="LFT Etica Regular"/>
                <a:ea typeface="+mn-ea"/>
                <a:cs typeface="LFT Etica Regular"/>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ct val="0"/>
              </a:spcBef>
              <a:buNone/>
            </a:pPr>
            <a:r>
              <a:rPr lang="nb-NO" sz="1000" u="sng" dirty="0">
                <a:solidFill>
                  <a:schemeClr val="bg1">
                    <a:lumMod val="50000"/>
                  </a:schemeClr>
                </a:solidFill>
                <a:latin typeface="+mj-lt"/>
              </a:rPr>
              <a:t>Kilde</a:t>
            </a:r>
            <a:r>
              <a:rPr lang="nb-NO" sz="1000" dirty="0">
                <a:solidFill>
                  <a:schemeClr val="bg1">
                    <a:lumMod val="50000"/>
                  </a:schemeClr>
                </a:solidFill>
                <a:latin typeface="+mj-lt"/>
              </a:rPr>
              <a:t>: MBL. Andel brukere fordelt på ulike plattformer.</a:t>
            </a:r>
            <a:r>
              <a:rPr lang="nb-NO" sz="1000" b="1" dirty="0">
                <a:solidFill>
                  <a:schemeClr val="bg1">
                    <a:lumMod val="50000"/>
                  </a:schemeClr>
                </a:solidFill>
                <a:latin typeface="+mn-lt"/>
              </a:rPr>
              <a:t> </a:t>
            </a:r>
          </a:p>
          <a:p>
            <a:pPr marL="0" indent="0">
              <a:spcBef>
                <a:spcPct val="0"/>
              </a:spcBef>
              <a:buNone/>
            </a:pPr>
            <a:r>
              <a:rPr lang="nb-NO" sz="1000" b="1" baseline="0" dirty="0">
                <a:solidFill>
                  <a:schemeClr val="bg1">
                    <a:lumMod val="50000"/>
                  </a:schemeClr>
                </a:solidFill>
                <a:latin typeface="+mn-lt"/>
              </a:rPr>
              <a:t>          </a:t>
            </a:r>
            <a:r>
              <a:rPr lang="nb-NO" sz="1000" dirty="0">
                <a:solidFill>
                  <a:schemeClr val="bg1">
                    <a:lumMod val="50000"/>
                  </a:schemeClr>
                </a:solidFill>
                <a:highlight>
                  <a:srgbClr val="FFFFFF"/>
                </a:highlight>
                <a:latin typeface="+mj-lt"/>
              </a:rPr>
              <a:t> </a:t>
            </a:r>
          </a:p>
        </p:txBody>
      </p:sp>
      <p:sp>
        <p:nvSpPr>
          <p:cNvPr id="4" name="Plassholder for lysbildenummer 3">
            <a:extLst>
              <a:ext uri="{FF2B5EF4-FFF2-40B4-BE49-F238E27FC236}">
                <a16:creationId xmlns:a16="http://schemas.microsoft.com/office/drawing/2014/main" id="{45484E05-1ABC-0B88-7016-BB65BA01E3D7}"/>
              </a:ext>
            </a:extLst>
          </p:cNvPr>
          <p:cNvSpPr>
            <a:spLocks noGrp="1"/>
          </p:cNvSpPr>
          <p:nvPr>
            <p:ph type="sldNum" sz="quarter" idx="4"/>
          </p:nvPr>
        </p:nvSpPr>
        <p:spPr/>
        <p:txBody>
          <a:bodyPr/>
          <a:lstStyle/>
          <a:p>
            <a:fld id="{4034BEE3-566C-4068-A777-C3A4762E861B}" type="slidenum">
              <a:rPr lang="en-GB" smtClean="0"/>
              <a:pPr/>
              <a:t>8</a:t>
            </a:fld>
            <a:endParaRPr lang="en-GB" dirty="0"/>
          </a:p>
        </p:txBody>
      </p:sp>
    </p:spTree>
    <p:extLst>
      <p:ext uri="{BB962C8B-B14F-4D97-AF65-F5344CB8AC3E}">
        <p14:creationId xmlns:p14="http://schemas.microsoft.com/office/powerpoint/2010/main" val="4250490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Plassholder for innhold 5">
            <a:extLst>
              <a:ext uri="{FF2B5EF4-FFF2-40B4-BE49-F238E27FC236}">
                <a16:creationId xmlns:a16="http://schemas.microsoft.com/office/drawing/2014/main" id="{845797BF-C893-472A-B497-6989B1CF37EF}"/>
              </a:ext>
            </a:extLst>
          </p:cNvPr>
          <p:cNvGraphicFramePr>
            <a:graphicFrameLocks/>
          </p:cNvGraphicFramePr>
          <p:nvPr>
            <p:extLst>
              <p:ext uri="{D42A27DB-BD31-4B8C-83A1-F6EECF244321}">
                <p14:modId xmlns:p14="http://schemas.microsoft.com/office/powerpoint/2010/main" val="3360305845"/>
              </p:ext>
            </p:extLst>
          </p:nvPr>
        </p:nvGraphicFramePr>
        <p:xfrm>
          <a:off x="388995" y="1059679"/>
          <a:ext cx="11416012" cy="5024587"/>
        </p:xfrm>
        <a:graphic>
          <a:graphicData uri="http://schemas.openxmlformats.org/drawingml/2006/chart">
            <c:chart xmlns:c="http://schemas.openxmlformats.org/drawingml/2006/chart" xmlns:r="http://schemas.openxmlformats.org/officeDocument/2006/relationships" r:id="rId4"/>
          </a:graphicData>
        </a:graphic>
      </p:graphicFrame>
      <p:sp>
        <p:nvSpPr>
          <p:cNvPr id="6" name="TekstSylinder 7">
            <a:extLst>
              <a:ext uri="{FF2B5EF4-FFF2-40B4-BE49-F238E27FC236}">
                <a16:creationId xmlns:a16="http://schemas.microsoft.com/office/drawing/2014/main" id="{7B67D9FB-D639-4B06-9B2E-13962B6598EB}"/>
              </a:ext>
            </a:extLst>
          </p:cNvPr>
          <p:cNvSpPr txBox="1"/>
          <p:nvPr/>
        </p:nvSpPr>
        <p:spPr>
          <a:xfrm>
            <a:off x="919722" y="1274627"/>
            <a:ext cx="801823" cy="307777"/>
          </a:xfrm>
          <a:prstGeom prst="rect">
            <a:avLst/>
          </a:prstGeom>
          <a:noFill/>
        </p:spPr>
        <p:txBody>
          <a:bodyPr wrap="none">
            <a:spAutoFit/>
          </a:bodyPr>
          <a:lstStyle/>
          <a:p>
            <a:pPr>
              <a:defRPr/>
            </a:pPr>
            <a:r>
              <a:rPr lang="nb-NO" sz="1400" dirty="0">
                <a:solidFill>
                  <a:schemeClr val="bg1">
                    <a:lumMod val="50000"/>
                  </a:schemeClr>
                </a:solidFill>
                <a:cs typeface="Arial" pitchFamily="34" charset="0"/>
              </a:rPr>
              <a:t>Prosent</a:t>
            </a:r>
          </a:p>
        </p:txBody>
      </p:sp>
      <p:sp>
        <p:nvSpPr>
          <p:cNvPr id="8" name="Rectangle 7">
            <a:extLst>
              <a:ext uri="{FF2B5EF4-FFF2-40B4-BE49-F238E27FC236}">
                <a16:creationId xmlns:a16="http://schemas.microsoft.com/office/drawing/2014/main" id="{169655B7-A204-4829-8434-E69A417C3289}"/>
              </a:ext>
            </a:extLst>
          </p:cNvPr>
          <p:cNvSpPr>
            <a:spLocks noChangeArrowheads="1"/>
          </p:cNvSpPr>
          <p:nvPr/>
        </p:nvSpPr>
        <p:spPr bwMode="auto">
          <a:xfrm>
            <a:off x="355543" y="98321"/>
            <a:ext cx="11492205" cy="808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p>
            <a:pPr defTabSz="762000"/>
            <a:r>
              <a:rPr lang="nb-NO" sz="2400" b="1" dirty="0">
                <a:solidFill>
                  <a:srgbClr val="000000"/>
                </a:solidFill>
                <a:latin typeface="+mj-lt"/>
                <a:cs typeface="Arial" charset="0"/>
              </a:rPr>
              <a:t>Daglig dekning for digitale medier:</a:t>
            </a:r>
          </a:p>
          <a:p>
            <a:pPr defTabSz="762000"/>
            <a:r>
              <a:rPr lang="nb-NO" sz="2400" b="1" dirty="0">
                <a:solidFill>
                  <a:srgbClr val="000000"/>
                </a:solidFill>
                <a:latin typeface="+mj-lt"/>
                <a:cs typeface="Arial" charset="0"/>
              </a:rPr>
              <a:t>Færre leser norske nettaviser, mens flere strømmer video og lytter på podkast</a:t>
            </a:r>
          </a:p>
          <a:p>
            <a:pPr defTabSz="762000"/>
            <a:endParaRPr lang="nb-NO" sz="2000" dirty="0">
              <a:solidFill>
                <a:schemeClr val="bg1">
                  <a:lumMod val="50000"/>
                </a:schemeClr>
              </a:solidFill>
              <a:latin typeface="+mj-lt"/>
              <a:cs typeface="Arial" charset="0"/>
            </a:endParaRPr>
          </a:p>
        </p:txBody>
      </p:sp>
      <p:sp>
        <p:nvSpPr>
          <p:cNvPr id="10" name="Plassholder for tekst 10">
            <a:extLst>
              <a:ext uri="{FF2B5EF4-FFF2-40B4-BE49-F238E27FC236}">
                <a16:creationId xmlns:a16="http://schemas.microsoft.com/office/drawing/2014/main" id="{D3E7B53D-0210-40A1-8ABA-8C0E7F68DAA1}"/>
              </a:ext>
            </a:extLst>
          </p:cNvPr>
          <p:cNvSpPr txBox="1">
            <a:spLocks/>
          </p:cNvSpPr>
          <p:nvPr>
            <p:custDataLst>
              <p:tags r:id="rId1"/>
            </p:custDataLst>
          </p:nvPr>
        </p:nvSpPr>
        <p:spPr>
          <a:xfrm>
            <a:off x="2091725" y="6446274"/>
            <a:ext cx="8235615" cy="377723"/>
          </a:xfrm>
          <a:prstGeom prst="rect">
            <a:avLst/>
          </a:prstGeom>
        </p:spPr>
        <p:txBody>
          <a:bodyPr vert="horz" lIns="0" tIns="0" rIns="0" bIns="0" rtlCol="0" anchor="ctr">
            <a:noAutofit/>
          </a:bodyPr>
          <a:lstStyle>
            <a:lvl1pPr marL="342900" indent="-342900" algn="l" defTabSz="457200" rtl="0" eaLnBrk="1" latinLnBrk="0" hangingPunct="1">
              <a:spcBef>
                <a:spcPct val="20000"/>
              </a:spcBef>
              <a:buClr>
                <a:schemeClr val="tx2"/>
              </a:buClr>
              <a:buSzPct val="80000"/>
              <a:buFont typeface="Arial"/>
              <a:buChar char="•"/>
              <a:defRPr lang="nb-NO" sz="2500" b="0" i="0" kern="1200" smtClean="0">
                <a:solidFill>
                  <a:schemeClr val="tx2"/>
                </a:solidFill>
                <a:latin typeface="LFT Etica Regular"/>
                <a:ea typeface="+mn-ea"/>
                <a:cs typeface="LFT Etica Regular"/>
              </a:defRPr>
            </a:lvl1pPr>
            <a:lvl2pPr marL="742950" indent="-285750" algn="l" defTabSz="457200" rtl="0" eaLnBrk="1" latinLnBrk="0" hangingPunct="1">
              <a:spcBef>
                <a:spcPct val="20000"/>
              </a:spcBef>
              <a:buFont typeface="Arial"/>
              <a:buChar char="–"/>
              <a:defRPr sz="2500" b="0" i="0" kern="1200">
                <a:solidFill>
                  <a:schemeClr val="tx2"/>
                </a:solidFill>
                <a:latin typeface="LFT Etica Regular"/>
                <a:ea typeface="+mn-ea"/>
                <a:cs typeface="LFT Etica Regular"/>
              </a:defRPr>
            </a:lvl2pPr>
            <a:lvl3pPr marL="1143000" indent="-228600" algn="l" defTabSz="457200" rtl="0" eaLnBrk="1" latinLnBrk="0" hangingPunct="1">
              <a:spcBef>
                <a:spcPct val="20000"/>
              </a:spcBef>
              <a:buFont typeface="Arial"/>
              <a:buChar char="•"/>
              <a:defRPr sz="2000" b="0" i="0" kern="1200">
                <a:solidFill>
                  <a:schemeClr val="tx2"/>
                </a:solidFill>
                <a:latin typeface="LFT Etica Regular"/>
                <a:ea typeface="+mn-ea"/>
                <a:cs typeface="LFT Etica Regular"/>
              </a:defRPr>
            </a:lvl3pPr>
            <a:lvl4pPr marL="1600200" indent="-228600" algn="l" defTabSz="457200" rtl="0" eaLnBrk="1" latinLnBrk="0" hangingPunct="1">
              <a:spcBef>
                <a:spcPct val="20000"/>
              </a:spcBef>
              <a:buFont typeface="Arial"/>
              <a:buChar char="–"/>
              <a:defRPr sz="2000" b="0" i="0" kern="1200">
                <a:solidFill>
                  <a:schemeClr val="tx2"/>
                </a:solidFill>
                <a:latin typeface="LFT Etica Regular"/>
                <a:ea typeface="+mn-ea"/>
                <a:cs typeface="LFT Etica Regular"/>
              </a:defRPr>
            </a:lvl4pPr>
            <a:lvl5pPr marL="2057400" indent="-228600" algn="l" defTabSz="457200" rtl="0" eaLnBrk="1" latinLnBrk="0" hangingPunct="1">
              <a:spcBef>
                <a:spcPct val="20000"/>
              </a:spcBef>
              <a:buFont typeface="Arial"/>
              <a:buChar char="»"/>
              <a:defRPr sz="1500" b="0" i="0" kern="1200">
                <a:solidFill>
                  <a:schemeClr val="tx2"/>
                </a:solidFill>
                <a:latin typeface="LFT Etica Regular"/>
                <a:ea typeface="+mn-ea"/>
                <a:cs typeface="LFT Etica Regular"/>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ct val="0"/>
              </a:spcBef>
              <a:buNone/>
            </a:pPr>
            <a:r>
              <a:rPr lang="nb-NO" sz="1000" u="sng" dirty="0">
                <a:solidFill>
                  <a:schemeClr val="bg1">
                    <a:lumMod val="50000"/>
                  </a:schemeClr>
                </a:solidFill>
                <a:latin typeface="+mj-lt"/>
              </a:rPr>
              <a:t>Kilde</a:t>
            </a:r>
            <a:r>
              <a:rPr lang="nb-NO" sz="1000" dirty="0">
                <a:solidFill>
                  <a:schemeClr val="tx1"/>
                </a:solidFill>
                <a:latin typeface="+mj-lt"/>
              </a:rPr>
              <a:t>: </a:t>
            </a:r>
            <a:r>
              <a:rPr lang="nb-NO" sz="1000" b="1" dirty="0">
                <a:solidFill>
                  <a:schemeClr val="tx1"/>
                </a:solidFill>
                <a:latin typeface="+mj-lt"/>
              </a:rPr>
              <a:t>Kantar Forbruker &amp; </a:t>
            </a:r>
            <a:r>
              <a:rPr lang="nb-NO" sz="1000" b="1" dirty="0">
                <a:solidFill>
                  <a:schemeClr val="tx1"/>
                </a:solidFill>
                <a:latin typeface="+mn-lt"/>
              </a:rPr>
              <a:t>Media. </a:t>
            </a:r>
          </a:p>
          <a:p>
            <a:pPr marL="0" indent="0">
              <a:spcBef>
                <a:spcPct val="0"/>
              </a:spcBef>
              <a:buNone/>
            </a:pPr>
            <a:r>
              <a:rPr lang="nb-NO" sz="1000" b="1" baseline="0" dirty="0">
                <a:solidFill>
                  <a:schemeClr val="tx1"/>
                </a:solidFill>
                <a:latin typeface="+mn-lt"/>
              </a:rPr>
              <a:t>          </a:t>
            </a:r>
            <a:r>
              <a:rPr lang="nb-NO" sz="1000" u="sng" dirty="0">
                <a:solidFill>
                  <a:schemeClr val="bg1">
                    <a:lumMod val="50000"/>
                  </a:schemeClr>
                </a:solidFill>
                <a:highlight>
                  <a:srgbClr val="FFFFFF"/>
                </a:highlight>
                <a:latin typeface="+mj-lt"/>
              </a:rPr>
              <a:t>Strømming</a:t>
            </a:r>
            <a:r>
              <a:rPr lang="nb-NO" sz="1000" dirty="0">
                <a:solidFill>
                  <a:schemeClr val="bg1">
                    <a:lumMod val="50000"/>
                  </a:schemeClr>
                </a:solidFill>
                <a:highlight>
                  <a:srgbClr val="FFFFFF"/>
                </a:highlight>
                <a:latin typeface="+mj-lt"/>
              </a:rPr>
              <a:t>: F&amp;M MGI fra 2021 og 2012-2020 er CATI.</a:t>
            </a:r>
          </a:p>
          <a:p>
            <a:pPr marL="0" indent="0">
              <a:spcBef>
                <a:spcPct val="0"/>
              </a:spcBef>
              <a:buNone/>
            </a:pPr>
            <a:r>
              <a:rPr lang="nb-NO" sz="1000" dirty="0">
                <a:solidFill>
                  <a:schemeClr val="bg1">
                    <a:lumMod val="50000"/>
                  </a:schemeClr>
                </a:solidFill>
                <a:highlight>
                  <a:srgbClr val="FFFFFF"/>
                </a:highlight>
                <a:latin typeface="+mj-lt"/>
              </a:rPr>
              <a:t>          </a:t>
            </a:r>
            <a:r>
              <a:rPr lang="nb-NO" sz="1000" u="sng" dirty="0">
                <a:solidFill>
                  <a:schemeClr val="bg1">
                    <a:lumMod val="50000"/>
                  </a:schemeClr>
                </a:solidFill>
                <a:highlight>
                  <a:srgbClr val="FFFFFF"/>
                </a:highlight>
                <a:latin typeface="+mj-lt"/>
              </a:rPr>
              <a:t>Podkast</a:t>
            </a:r>
            <a:r>
              <a:rPr lang="nb-NO" sz="1000" dirty="0">
                <a:solidFill>
                  <a:schemeClr val="bg1">
                    <a:lumMod val="50000"/>
                  </a:schemeClr>
                </a:solidFill>
                <a:highlight>
                  <a:srgbClr val="FFFFFF"/>
                </a:highlight>
                <a:latin typeface="+mj-lt"/>
              </a:rPr>
              <a:t>: Interbuss 4Q 2015, F&amp;M MGI 2016-2020, F&amp;M CATI fra 2021.</a:t>
            </a:r>
          </a:p>
          <a:p>
            <a:pPr marL="0" indent="0">
              <a:spcBef>
                <a:spcPct val="0"/>
              </a:spcBef>
              <a:buNone/>
            </a:pPr>
            <a:r>
              <a:rPr lang="nb-NO" sz="1000" dirty="0">
                <a:solidFill>
                  <a:schemeClr val="bg1">
                    <a:lumMod val="50000"/>
                  </a:schemeClr>
                </a:solidFill>
                <a:highlight>
                  <a:srgbClr val="FFFFFF"/>
                </a:highlight>
                <a:latin typeface="+mj-lt"/>
              </a:rPr>
              <a:t> </a:t>
            </a:r>
          </a:p>
        </p:txBody>
      </p:sp>
      <p:sp>
        <p:nvSpPr>
          <p:cNvPr id="3" name="Plassholder for lysbildenummer 2">
            <a:extLst>
              <a:ext uri="{FF2B5EF4-FFF2-40B4-BE49-F238E27FC236}">
                <a16:creationId xmlns:a16="http://schemas.microsoft.com/office/drawing/2014/main" id="{432DB005-2132-44AF-7601-FDC9C9B67518}"/>
              </a:ext>
            </a:extLst>
          </p:cNvPr>
          <p:cNvSpPr>
            <a:spLocks noGrp="1"/>
          </p:cNvSpPr>
          <p:nvPr>
            <p:ph type="sldNum" sz="quarter" idx="4"/>
          </p:nvPr>
        </p:nvSpPr>
        <p:spPr/>
        <p:txBody>
          <a:bodyPr/>
          <a:lstStyle/>
          <a:p>
            <a:fld id="{4034BEE3-566C-4068-A777-C3A4762E861B}" type="slidenum">
              <a:rPr lang="en-GB" smtClean="0"/>
              <a:pPr/>
              <a:t>9</a:t>
            </a:fld>
            <a:endParaRPr lang="en-GB" dirty="0"/>
          </a:p>
        </p:txBody>
      </p:sp>
    </p:spTree>
    <p:extLst>
      <p:ext uri="{BB962C8B-B14F-4D97-AF65-F5344CB8AC3E}">
        <p14:creationId xmlns:p14="http://schemas.microsoft.com/office/powerpoint/2010/main" val="1869974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SLICKSLIDES" val="6.1"/>
  <p:tag name="VERSIONID" val="711"/>
  <p:tag name="EXCLUDEHIDDENSLIDES" val="False"/>
  <p:tag name="NUMBEROFPAGES" val="9"/>
</p:tagLst>
</file>

<file path=ppt/tags/tag10.xml><?xml version="1.0" encoding="utf-8"?>
<p:tagLst xmlns:a="http://schemas.openxmlformats.org/drawingml/2006/main" xmlns:r="http://schemas.openxmlformats.org/officeDocument/2006/relationships" xmlns:p="http://schemas.openxmlformats.org/presentationml/2006/main">
  <p:tag name="LOGO" val="CORPORATE_FOOTER"/>
  <p:tag name="LOGO_POSITION" val="FOOTER"/>
  <p:tag name="LOGO_ORDER" val="1"/>
  <p:tag name="TEMPLATEVERSION" val="7.1"/>
  <p:tag name="VERSIONNUMBER" val="711"/>
</p:tagLst>
</file>

<file path=ppt/tags/tag11.xml><?xml version="1.0" encoding="utf-8"?>
<p:tagLst xmlns:a="http://schemas.openxmlformats.org/drawingml/2006/main" xmlns:r="http://schemas.openxmlformats.org/officeDocument/2006/relationships" xmlns:p="http://schemas.openxmlformats.org/presentationml/2006/main">
  <p:tag name="LOGO" val="CORPORATE_FOOTER"/>
  <p:tag name="LOGO_POSITION" val="FOOTER"/>
  <p:tag name="LOGO_ORDER" val="1"/>
</p:tagLst>
</file>

<file path=ppt/tags/tag12.xml><?xml version="1.0" encoding="utf-8"?>
<p:tagLst xmlns:a="http://schemas.openxmlformats.org/drawingml/2006/main" xmlns:r="http://schemas.openxmlformats.org/officeDocument/2006/relationships" xmlns:p="http://schemas.openxmlformats.org/presentationml/2006/main">
  <p:tag name="SHP" val="SOURCEBOX"/>
</p:tagLst>
</file>

<file path=ppt/tags/tag13.xml><?xml version="1.0" encoding="utf-8"?>
<p:tagLst xmlns:a="http://schemas.openxmlformats.org/drawingml/2006/main" xmlns:r="http://schemas.openxmlformats.org/officeDocument/2006/relationships" xmlns:p="http://schemas.openxmlformats.org/presentationml/2006/main">
  <p:tag name="SHP" val="SOURCEBOX"/>
</p:tagLst>
</file>

<file path=ppt/tags/tag14.xml><?xml version="1.0" encoding="utf-8"?>
<p:tagLst xmlns:a="http://schemas.openxmlformats.org/drawingml/2006/main" xmlns:r="http://schemas.openxmlformats.org/officeDocument/2006/relationships" xmlns:p="http://schemas.openxmlformats.org/presentationml/2006/main">
  <p:tag name="SHP" val="SOURCEBOX"/>
</p:tagLst>
</file>

<file path=ppt/tags/tag15.xml><?xml version="1.0" encoding="utf-8"?>
<p:tagLst xmlns:a="http://schemas.openxmlformats.org/drawingml/2006/main" xmlns:r="http://schemas.openxmlformats.org/officeDocument/2006/relationships" xmlns:p="http://schemas.openxmlformats.org/presentationml/2006/main">
  <p:tag name="SHP" val="SOURCEBOX"/>
</p:tagLst>
</file>

<file path=ppt/tags/tag16.xml><?xml version="1.0" encoding="utf-8"?>
<p:tagLst xmlns:a="http://schemas.openxmlformats.org/drawingml/2006/main" xmlns:r="http://schemas.openxmlformats.org/officeDocument/2006/relationships" xmlns:p="http://schemas.openxmlformats.org/presentationml/2006/main">
  <p:tag name="SHP" val="SOURCEBOX"/>
</p:tagLst>
</file>

<file path=ppt/tags/tag17.xml><?xml version="1.0" encoding="utf-8"?>
<p:tagLst xmlns:a="http://schemas.openxmlformats.org/drawingml/2006/main" xmlns:r="http://schemas.openxmlformats.org/officeDocument/2006/relationships" xmlns:p="http://schemas.openxmlformats.org/presentationml/2006/main">
  <p:tag name="SHP" val="SOURCEBOX"/>
</p:tagLst>
</file>

<file path=ppt/tags/tag18.xml><?xml version="1.0" encoding="utf-8"?>
<p:tagLst xmlns:a="http://schemas.openxmlformats.org/drawingml/2006/main" xmlns:r="http://schemas.openxmlformats.org/officeDocument/2006/relationships" xmlns:p="http://schemas.openxmlformats.org/presentationml/2006/main">
  <p:tag name="SHP" val="SOURCEBOX"/>
</p:tagLst>
</file>

<file path=ppt/tags/tag2.xml><?xml version="1.0" encoding="utf-8"?>
<p:tagLst xmlns:a="http://schemas.openxmlformats.org/drawingml/2006/main" xmlns:r="http://schemas.openxmlformats.org/officeDocument/2006/relationships" xmlns:p="http://schemas.openxmlformats.org/presentationml/2006/main">
  <p:tag name="TEMPLATEVERSION" val="7.1"/>
  <p:tag name="VERSIONNUMBER" val="711"/>
</p:tagLst>
</file>

<file path=ppt/tags/tag3.xml><?xml version="1.0" encoding="utf-8"?>
<p:tagLst xmlns:a="http://schemas.openxmlformats.org/drawingml/2006/main" xmlns:r="http://schemas.openxmlformats.org/officeDocument/2006/relationships" xmlns:p="http://schemas.openxmlformats.org/presentationml/2006/main">
  <p:tag name="LOGO" val="CORPORATE_FOOTER"/>
  <p:tag name="LOGO_POSITION" val="FOOTER"/>
  <p:tag name="LOGO_ORDER" val="1"/>
  <p:tag name="TEMPLATEVERSION" val="7.1"/>
  <p:tag name="VERSIONNUMBER" val="711"/>
</p:tagLst>
</file>

<file path=ppt/tags/tag4.xml><?xml version="1.0" encoding="utf-8"?>
<p:tagLst xmlns:a="http://schemas.openxmlformats.org/drawingml/2006/main" xmlns:r="http://schemas.openxmlformats.org/officeDocument/2006/relationships" xmlns:p="http://schemas.openxmlformats.org/presentationml/2006/main">
  <p:tag name="LOGO" val="CORPORATE_HEADER"/>
  <p:tag name="LOGO_POSITION" val="HEADER"/>
</p:tagLst>
</file>

<file path=ppt/tags/tag5.xml><?xml version="1.0" encoding="utf-8"?>
<p:tagLst xmlns:a="http://schemas.openxmlformats.org/drawingml/2006/main" xmlns:r="http://schemas.openxmlformats.org/officeDocument/2006/relationships" xmlns:p="http://schemas.openxmlformats.org/presentationml/2006/main">
  <p:tag name="LOGO" val="CORPORATE_HEADER"/>
  <p:tag name="LOGO_POSITION" val="HEADER"/>
</p:tagLst>
</file>

<file path=ppt/tags/tag6.xml><?xml version="1.0" encoding="utf-8"?>
<p:tagLst xmlns:a="http://schemas.openxmlformats.org/drawingml/2006/main" xmlns:r="http://schemas.openxmlformats.org/officeDocument/2006/relationships" xmlns:p="http://schemas.openxmlformats.org/presentationml/2006/main">
  <p:tag name="LOGO" val="CORPORATE_HEADER"/>
  <p:tag name="LOGO_POSITION" val="HEADER"/>
</p:tagLst>
</file>

<file path=ppt/tags/tag7.xml><?xml version="1.0" encoding="utf-8"?>
<p:tagLst xmlns:a="http://schemas.openxmlformats.org/drawingml/2006/main" xmlns:r="http://schemas.openxmlformats.org/officeDocument/2006/relationships" xmlns:p="http://schemas.openxmlformats.org/presentationml/2006/main">
  <p:tag name="LOGO" val="CORPORATE_HEADER"/>
  <p:tag name="LOGO_POSITION" val="HEADER"/>
</p:tagLst>
</file>

<file path=ppt/tags/tag8.xml><?xml version="1.0" encoding="utf-8"?>
<p:tagLst xmlns:a="http://schemas.openxmlformats.org/drawingml/2006/main" xmlns:r="http://schemas.openxmlformats.org/officeDocument/2006/relationships" xmlns:p="http://schemas.openxmlformats.org/presentationml/2006/main">
  <p:tag name="TEMPLATEVERSION" val="7.1"/>
  <p:tag name="VERSIONNUMBER" val="711"/>
</p:tagLst>
</file>

<file path=ppt/tags/tag9.xml><?xml version="1.0" encoding="utf-8"?>
<p:tagLst xmlns:a="http://schemas.openxmlformats.org/drawingml/2006/main" xmlns:r="http://schemas.openxmlformats.org/officeDocument/2006/relationships" xmlns:p="http://schemas.openxmlformats.org/presentationml/2006/main">
  <p:tag name="LOGO" val="CORPORATE_FOOTER"/>
  <p:tag name="LOGO_POSITION" val="FOOTER"/>
  <p:tag name="LOGO_ORDER" val="1"/>
  <p:tag name="TEMPLATEVERSION" val="7.1"/>
  <p:tag name="VERSIONNUMBER" val="711"/>
</p:tagLst>
</file>

<file path=ppt/theme/theme1.xml><?xml version="1.0" encoding="utf-8"?>
<a:theme xmlns:a="http://schemas.openxmlformats.org/drawingml/2006/main" name="Kantar template master">
  <a:themeElements>
    <a:clrScheme name="Kantar colour theme">
      <a:dk1>
        <a:srgbClr val="333333"/>
      </a:dk1>
      <a:lt1>
        <a:srgbClr val="FFFFFF"/>
      </a:lt1>
      <a:dk2>
        <a:srgbClr val="0060FF"/>
      </a:dk2>
      <a:lt2>
        <a:srgbClr val="802AB7"/>
      </a:lt2>
      <a:accent1>
        <a:srgbClr val="AEAE9F"/>
      </a:accent1>
      <a:accent2>
        <a:srgbClr val="00E5BA"/>
      </a:accent2>
      <a:accent3>
        <a:srgbClr val="00B600"/>
      </a:accent3>
      <a:accent4>
        <a:srgbClr val="FEDB00"/>
      </a:accent4>
      <a:accent5>
        <a:srgbClr val="FF5000"/>
      </a:accent5>
      <a:accent6>
        <a:srgbClr val="FA0028"/>
      </a:accent6>
      <a:hlink>
        <a:srgbClr val="0060FF"/>
      </a:hlink>
      <a:folHlink>
        <a:srgbClr val="802AB7"/>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ltGray">
        <a:solidFill>
          <a:schemeClr val="accent1"/>
        </a:solidFill>
        <a:ln w="12700">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gn="l">
          <a:defRPr sz="1600" b="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1600" dirty="0" err="1" smtClean="0"/>
        </a:defPPr>
      </a:lstStyle>
    </a:txDef>
  </a:objectDefaults>
  <a:extraClrSchemeLst/>
  <a:custClrLst>
    <a:custClr name="Significance red">
      <a:srgbClr val="E10000"/>
    </a:custClr>
    <a:custClr name="Significance red light">
      <a:srgbClr val="ED6666"/>
    </a:custClr>
    <a:custClr name="Significance green">
      <a:srgbClr val="00D200"/>
    </a:custClr>
    <a:custClr name="Significance green light">
      <a:srgbClr val="66E466"/>
    </a:custClr>
    <a:custClr name="Custom light blue">
      <a:srgbClr val="00B6FF"/>
    </a:custClr>
    <a:custClr name="Custom light green">
      <a:srgbClr val="9EE900"/>
    </a:custClr>
    <a:custClr name="Custom magenta">
      <a:srgbClr val="C700D3"/>
    </a:custClr>
  </a:custClrLst>
  <a:extLst>
    <a:ext uri="{05A4C25C-085E-4340-85A3-A5531E510DB2}">
      <thm15:themeFamily xmlns:thm15="http://schemas.microsoft.com/office/thememl/2012/main" name="Kantar presentation template 16x9.potx" id="{B3F2401E-595E-4244-A8C1-85AADA973B98}" vid="{87FCAB77-72F0-42C1-ADE6-849D689F424F}"/>
    </a:ext>
  </a:extLst>
</a:theme>
</file>

<file path=ppt/theme/theme2.xml><?xml version="1.0" encoding="utf-8"?>
<a:theme xmlns:a="http://schemas.openxmlformats.org/drawingml/2006/main" name="Content slides - no sub heading">
  <a:themeElements>
    <a:clrScheme name="Kantar colour theme">
      <a:dk1>
        <a:srgbClr val="333333"/>
      </a:dk1>
      <a:lt1>
        <a:srgbClr val="FFFFFF"/>
      </a:lt1>
      <a:dk2>
        <a:srgbClr val="0060FF"/>
      </a:dk2>
      <a:lt2>
        <a:srgbClr val="802AB7"/>
      </a:lt2>
      <a:accent1>
        <a:srgbClr val="AEAE9F"/>
      </a:accent1>
      <a:accent2>
        <a:srgbClr val="00E5BA"/>
      </a:accent2>
      <a:accent3>
        <a:srgbClr val="00B600"/>
      </a:accent3>
      <a:accent4>
        <a:srgbClr val="FEDB00"/>
      </a:accent4>
      <a:accent5>
        <a:srgbClr val="FF5000"/>
      </a:accent5>
      <a:accent6>
        <a:srgbClr val="FA0028"/>
      </a:accent6>
      <a:hlink>
        <a:srgbClr val="0060FF"/>
      </a:hlink>
      <a:folHlink>
        <a:srgbClr val="802AB7"/>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ltGray">
        <a:solidFill>
          <a:schemeClr val="accent1"/>
        </a:solidFill>
        <a:ln w="12700">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gn="l">
          <a:defRPr sz="1600" b="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1600" dirty="0" err="1" smtClean="0"/>
        </a:defPPr>
      </a:lstStyle>
    </a:txDef>
  </a:objectDefaults>
  <a:extraClrSchemeLst/>
  <a:custClrLst>
    <a:custClr name="Significance red">
      <a:srgbClr val="E10000"/>
    </a:custClr>
    <a:custClr name="Significance red light">
      <a:srgbClr val="ED6666"/>
    </a:custClr>
    <a:custClr name="Significance green">
      <a:srgbClr val="00D200"/>
    </a:custClr>
    <a:custClr name="Significance green light">
      <a:srgbClr val="66E466"/>
    </a:custClr>
    <a:custClr name="Custom light blue">
      <a:srgbClr val="00B6FF"/>
    </a:custClr>
    <a:custClr name="Custom light green">
      <a:srgbClr val="9EE900"/>
    </a:custClr>
    <a:custClr name="Custom magenta">
      <a:srgbClr val="C700D3"/>
    </a:custClr>
  </a:custClrLst>
  <a:extLst>
    <a:ext uri="{05A4C25C-085E-4340-85A3-A5531E510DB2}">
      <thm15:themeFamily xmlns:thm15="http://schemas.microsoft.com/office/thememl/2012/main" name="Kantar presentation template 16x9.potx" id="{B3F2401E-595E-4244-A8C1-85AADA973B98}" vid="{FCF37F1B-A5AB-41B9-B19F-417842020063}"/>
    </a:ext>
  </a:extLst>
</a:theme>
</file>

<file path=ppt/theme/theme3.xml><?xml version="1.0" encoding="utf-8"?>
<a:theme xmlns:a="http://schemas.openxmlformats.org/drawingml/2006/main" name="Technical">
  <a:themeElements>
    <a:clrScheme name="Kantar colour theme">
      <a:dk1>
        <a:srgbClr val="333333"/>
      </a:dk1>
      <a:lt1>
        <a:srgbClr val="FFFFFF"/>
      </a:lt1>
      <a:dk2>
        <a:srgbClr val="0060FF"/>
      </a:dk2>
      <a:lt2>
        <a:srgbClr val="802AB7"/>
      </a:lt2>
      <a:accent1>
        <a:srgbClr val="AEAE9F"/>
      </a:accent1>
      <a:accent2>
        <a:srgbClr val="00E5BA"/>
      </a:accent2>
      <a:accent3>
        <a:srgbClr val="00B600"/>
      </a:accent3>
      <a:accent4>
        <a:srgbClr val="FEDB00"/>
      </a:accent4>
      <a:accent5>
        <a:srgbClr val="FF5000"/>
      </a:accent5>
      <a:accent6>
        <a:srgbClr val="FA0028"/>
      </a:accent6>
      <a:hlink>
        <a:srgbClr val="0060FF"/>
      </a:hlink>
      <a:folHlink>
        <a:srgbClr val="802AB7"/>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ltGray">
        <a:solidFill>
          <a:schemeClr val="accent1"/>
        </a:solidFill>
        <a:ln w="12700">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gn="l">
          <a:defRPr sz="1600" b="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1600" dirty="0" err="1" smtClean="0"/>
        </a:defPPr>
      </a:lstStyle>
    </a:txDef>
  </a:objectDefaults>
  <a:extraClrSchemeLst/>
  <a:custClrLst>
    <a:custClr name="Significance red">
      <a:srgbClr val="E10000"/>
    </a:custClr>
    <a:custClr name="Significance red light">
      <a:srgbClr val="ED6666"/>
    </a:custClr>
    <a:custClr name="Significance green">
      <a:srgbClr val="00D200"/>
    </a:custClr>
    <a:custClr name="Significance green light">
      <a:srgbClr val="66E466"/>
    </a:custClr>
    <a:custClr name="Custom light blue">
      <a:srgbClr val="00B6FF"/>
    </a:custClr>
    <a:custClr name="Custom light green">
      <a:srgbClr val="9EE900"/>
    </a:custClr>
    <a:custClr name="Custom magenta">
      <a:srgbClr val="C700D3"/>
    </a:custClr>
  </a:custClrLst>
  <a:extLst>
    <a:ext uri="{05A4C25C-085E-4340-85A3-A5531E510DB2}">
      <thm15:themeFamily xmlns:thm15="http://schemas.microsoft.com/office/thememl/2012/main" name="Kantar presentation template 16x9.potx" id="{B3F2401E-595E-4244-A8C1-85AADA973B98}" vid="{7B247B67-3433-4FB3-91BD-5D84B9490D3C}"/>
    </a:ext>
  </a:extLst>
</a:theme>
</file>

<file path=ppt/theme/theme4.xml><?xml version="1.0" encoding="utf-8"?>
<a:theme xmlns:a="http://schemas.openxmlformats.org/drawingml/2006/main" name="1_Content slides - no sub heading">
  <a:themeElements>
    <a:clrScheme name="Lightspeed colours">
      <a:dk1>
        <a:srgbClr val="717171"/>
      </a:dk1>
      <a:lt1>
        <a:srgbClr val="FFFFFF"/>
      </a:lt1>
      <a:dk2>
        <a:srgbClr val="434343"/>
      </a:dk2>
      <a:lt2>
        <a:srgbClr val="F29100"/>
      </a:lt2>
      <a:accent1>
        <a:srgbClr val="009CDE"/>
      </a:accent1>
      <a:accent2>
        <a:srgbClr val="AADB1E"/>
      </a:accent2>
      <a:accent3>
        <a:srgbClr val="47D7AC"/>
      </a:accent3>
      <a:accent4>
        <a:srgbClr val="FF502E"/>
      </a:accent4>
      <a:accent5>
        <a:srgbClr val="963CBD"/>
      </a:accent5>
      <a:accent6>
        <a:srgbClr val="FFD81D"/>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ltGray">
        <a:solidFill>
          <a:schemeClr val="tx1"/>
        </a:solidFill>
        <a:ln w="12700">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gn="l">
          <a:defRPr sz="1600" b="0" dirty="0" err="1" smtClean="0">
            <a:latin typeface="Arial" panose="020B0604020202020204" pitchFamily="34" charset="0"/>
            <a:cs typeface="Arial" panose="020B0604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1600" dirty="0" err="1" smtClean="0"/>
        </a:defPPr>
      </a:lstStyle>
    </a:txDef>
  </a:objectDefaults>
  <a:extraClrSchemeLst/>
  <a:extLst>
    <a:ext uri="{05A4C25C-085E-4340-85A3-A5531E510DB2}">
      <thm15:themeFamily xmlns:thm15="http://schemas.microsoft.com/office/thememl/2012/main" name="Lightspeed PowerPoint template 4x3 - for presentations and pitches.potx" id="{FC5FF5A2-A007-4ECD-A575-895B67CC9CC2}" vid="{A80150A6-B36B-4C3E-B5EF-4744D0081D57}"/>
    </a:ext>
  </a:extLst>
</a:theme>
</file>

<file path=ppt/theme/theme5.xml><?xml version="1.0" encoding="utf-8"?>
<a:theme xmlns:a="http://schemas.openxmlformats.org/drawingml/2006/main" name="1_Kantar template master">
  <a:themeElements>
    <a:clrScheme name="Kantar TNS">
      <a:dk1>
        <a:srgbClr val="717171"/>
      </a:dk1>
      <a:lt1>
        <a:srgbClr val="FFFFFF"/>
      </a:lt1>
      <a:dk2>
        <a:srgbClr val="81C341"/>
      </a:dk2>
      <a:lt2>
        <a:srgbClr val="E5007E"/>
      </a:lt2>
      <a:accent1>
        <a:srgbClr val="C50017"/>
      </a:accent1>
      <a:accent2>
        <a:srgbClr val="F7911E"/>
      </a:accent2>
      <a:accent3>
        <a:srgbClr val="EF5205"/>
      </a:accent3>
      <a:accent4>
        <a:srgbClr val="7A2280"/>
      </a:accent4>
      <a:accent5>
        <a:srgbClr val="3EB1CC"/>
      </a:accent5>
      <a:accent6>
        <a:srgbClr val="4655A5"/>
      </a:accent6>
      <a:hlink>
        <a:srgbClr val="E5007E"/>
      </a:hlink>
      <a:folHlink>
        <a:srgbClr val="E5007E"/>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ltGray">
        <a:solidFill>
          <a:srgbClr val="717171"/>
        </a:solidFill>
        <a:ln w="12700">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gn="l">
          <a:defRPr sz="1600" b="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1600" dirty="0" err="1" smtClean="0"/>
        </a:defPPr>
      </a:lstStyle>
    </a:txDef>
  </a:objectDefaults>
  <a:extraClrSchemeLst/>
  <a:custClrLst>
    <a:custClr name="Dark Green">
      <a:srgbClr val="145D04"/>
    </a:custClr>
    <a:custClr name="Dark Red">
      <a:srgbClr val="990002"/>
    </a:custClr>
    <a:custClr name="Dark Purple">
      <a:srgbClr val="4C1D52"/>
    </a:custClr>
    <a:custClr name="Dark Blue">
      <a:srgbClr val="131C6B"/>
    </a:custClr>
    <a:custClr name="Grey 1">
      <a:srgbClr val="333333"/>
    </a:custClr>
    <a:custClr name="Grey 2">
      <a:srgbClr val="848484"/>
    </a:custClr>
    <a:custClr name="Grey 3">
      <a:srgbClr val="A8A8A8"/>
    </a:custClr>
    <a:custClr name="Grey 4">
      <a:srgbClr val="CBCBCB"/>
    </a:custClr>
    <a:custClr name="Grey 5">
      <a:srgbClr val="DEDEDE"/>
    </a:custClr>
  </a:custClrLst>
  <a:extLst>
    <a:ext uri="{05A4C25C-085E-4340-85A3-A5531E510DB2}">
      <thm15:themeFamily xmlns:thm15="http://schemas.microsoft.com/office/thememl/2012/main" name="Kantar TNS - Norsk mal - kundelogo første side.potx" id="{9873D7E9-FED6-4EA3-9728-7FC7F3555ECF}" vid="{67B22DDB-0BEF-4F20-9351-0392DAC108F0}"/>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Significance red">
      <a:srgbClr val="E10000"/>
    </a:custClr>
    <a:custClr name="Significance red light">
      <a:srgbClr val="ED6666"/>
    </a:custClr>
    <a:custClr name="Significance green">
      <a:srgbClr val="00D200"/>
    </a:custClr>
    <a:custClr name="Significance green light">
      <a:srgbClr val="66E466"/>
    </a:custClr>
    <a:custClr name="Custom light blue">
      <a:srgbClr val="00B6FF"/>
    </a:custClr>
    <a:custClr name="Custom light green">
      <a:srgbClr val="9EE900"/>
    </a:custClr>
    <a:custClr name="Custom magenta">
      <a:srgbClr val="C700D3"/>
    </a:custClr>
  </a:custClr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Significance red">
      <a:srgbClr val="E10000"/>
    </a:custClr>
    <a:custClr name="Significance red light">
      <a:srgbClr val="ED6666"/>
    </a:custClr>
    <a:custClr name="Significance green">
      <a:srgbClr val="00D200"/>
    </a:custClr>
    <a:custClr name="Significance green light">
      <a:srgbClr val="66E466"/>
    </a:custClr>
    <a:custClr name="Custom light blue">
      <a:srgbClr val="00B6FF"/>
    </a:custClr>
    <a:custClr name="Custom light green">
      <a:srgbClr val="9EE900"/>
    </a:custClr>
    <a:custClr name="Custom magenta">
      <a:srgbClr val="C700D3"/>
    </a:custClr>
  </a:custClr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TNS Master Colours">
    <a:dk1>
      <a:sysClr val="windowText" lastClr="000000"/>
    </a:dk1>
    <a:lt1>
      <a:sysClr val="window" lastClr="FFFFFF"/>
    </a:lt1>
    <a:dk2>
      <a:srgbClr val="3B0541"/>
    </a:dk2>
    <a:lt2>
      <a:srgbClr val="7A2280"/>
    </a:lt2>
    <a:accent1>
      <a:srgbClr val="F7911E"/>
    </a:accent1>
    <a:accent2>
      <a:srgbClr val="EF5205"/>
    </a:accent2>
    <a:accent3>
      <a:srgbClr val="C50017"/>
    </a:accent3>
    <a:accent4>
      <a:srgbClr val="3EB1CC"/>
    </a:accent4>
    <a:accent5>
      <a:srgbClr val="4655A5"/>
    </a:accent5>
    <a:accent6>
      <a:srgbClr val="131C6B"/>
    </a:accent6>
    <a:hlink>
      <a:srgbClr val="4F6128"/>
    </a:hlink>
    <a:folHlink>
      <a:srgbClr val="4F6128"/>
    </a:folHlink>
  </a:clrScheme>
  <a:fontScheme name="TNS Master Font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TNS Master Colours">
    <a:dk1>
      <a:sysClr val="windowText" lastClr="000000"/>
    </a:dk1>
    <a:lt1>
      <a:sysClr val="window" lastClr="FFFFFF"/>
    </a:lt1>
    <a:dk2>
      <a:srgbClr val="3B0541"/>
    </a:dk2>
    <a:lt2>
      <a:srgbClr val="7A2280"/>
    </a:lt2>
    <a:accent1>
      <a:srgbClr val="F7911E"/>
    </a:accent1>
    <a:accent2>
      <a:srgbClr val="EF5205"/>
    </a:accent2>
    <a:accent3>
      <a:srgbClr val="C50017"/>
    </a:accent3>
    <a:accent4>
      <a:srgbClr val="3EB1CC"/>
    </a:accent4>
    <a:accent5>
      <a:srgbClr val="4655A5"/>
    </a:accent5>
    <a:accent6>
      <a:srgbClr val="131C6B"/>
    </a:accent6>
    <a:hlink>
      <a:srgbClr val="4F6128"/>
    </a:hlink>
    <a:folHlink>
      <a:srgbClr val="4F6128"/>
    </a:folHlink>
  </a:clrScheme>
  <a:fontScheme name="TNS Master Font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81278C9160AD2408B590194F15DBC22" ma:contentTypeVersion="9" ma:contentTypeDescription="Create a new document." ma:contentTypeScope="" ma:versionID="09c2a4b0508b627c0c149fad733da5c6">
  <xsd:schema xmlns:xsd="http://www.w3.org/2001/XMLSchema" xmlns:xs="http://www.w3.org/2001/XMLSchema" xmlns:p="http://schemas.microsoft.com/office/2006/metadata/properties" xmlns:ns2="349d2e48-d219-423f-a60f-a81395996a24" xmlns:ns3="151f8561-6f96-4f27-8d07-5866307680bb" targetNamespace="http://schemas.microsoft.com/office/2006/metadata/properties" ma:root="true" ma:fieldsID="64704655ee80b2c7907e5f3b989bd232" ns2:_="" ns3:_="">
    <xsd:import namespace="349d2e48-d219-423f-a60f-a81395996a24"/>
    <xsd:import namespace="151f8561-6f96-4f27-8d07-5866307680bb"/>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9d2e48-d219-423f-a60f-a81395996a2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51f8561-6f96-4f27-8d07-5866307680bb"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AF3404B-4F09-4AB4-85D4-C77C2A4983B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9d2e48-d219-423f-a60f-a81395996a24"/>
    <ds:schemaRef ds:uri="151f8561-6f96-4f27-8d07-5866307680b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C375B81-FBF5-4924-A5E0-F0376D8E7D52}">
  <ds:schemaRefs>
    <ds:schemaRef ds:uri="http://schemas.microsoft.com/sharepoint/v3/contenttype/forms"/>
  </ds:schemaRefs>
</ds:datastoreItem>
</file>

<file path=customXml/itemProps3.xml><?xml version="1.0" encoding="utf-8"?>
<ds:datastoreItem xmlns:ds="http://schemas.openxmlformats.org/officeDocument/2006/customXml" ds:itemID="{22193883-9DEF-4394-A746-8B0504B231C0}">
  <ds:schemaRefs>
    <ds:schemaRef ds:uri="http://purl.org/dc/elements/1.1/"/>
    <ds:schemaRef ds:uri="http://schemas.microsoft.com/office/2006/metadata/properties"/>
    <ds:schemaRef ds:uri="151f8561-6f96-4f27-8d07-5866307680bb"/>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349d2e48-d219-423f-a60f-a81395996a24"/>
    <ds:schemaRef ds:uri="http://www.w3.org/XML/1998/namespace"/>
    <ds:schemaRef ds:uri="http://purl.org/dc/dcmitype/"/>
  </ds:schemaRefs>
</ds:datastoreItem>
</file>

<file path=docMetadata/LabelInfo.xml><?xml version="1.0" encoding="utf-8"?>
<clbl:labelList xmlns:clbl="http://schemas.microsoft.com/office/2020/mipLabelMetadata">
  <clbl:label id="{3741da7a-79c1-417c-b408-16c0bfe99fca}" enabled="1" method="Standard" siteId="{1e355c04-e0a4-42ed-8e2d-7351591f0ef1}" contentBits="0" removed="0"/>
</clbl:labelList>
</file>

<file path=docProps/app.xml><?xml version="1.0" encoding="utf-8"?>
<Properties xmlns="http://schemas.openxmlformats.org/officeDocument/2006/extended-properties" xmlns:vt="http://schemas.openxmlformats.org/officeDocument/2006/docPropsVTypes">
  <Template>Kantar presentation template 16x9</Template>
  <TotalTime>5415</TotalTime>
  <Words>914</Words>
  <Application>Microsoft Office PowerPoint</Application>
  <PresentationFormat>Widescreen</PresentationFormat>
  <Paragraphs>63</Paragraphs>
  <Slides>9</Slides>
  <Notes>3</Notes>
  <HiddenSlides>0</HiddenSlides>
  <MMClips>0</MMClips>
  <ScaleCrop>false</ScaleCrop>
  <HeadingPairs>
    <vt:vector size="6" baseType="variant">
      <vt:variant>
        <vt:lpstr>Brukte skrifter</vt:lpstr>
      </vt:variant>
      <vt:variant>
        <vt:i4>4</vt:i4>
      </vt:variant>
      <vt:variant>
        <vt:lpstr>Tema</vt:lpstr>
      </vt:variant>
      <vt:variant>
        <vt:i4>5</vt:i4>
      </vt:variant>
      <vt:variant>
        <vt:lpstr>Lysbildetitler</vt:lpstr>
      </vt:variant>
      <vt:variant>
        <vt:i4>9</vt:i4>
      </vt:variant>
    </vt:vector>
  </HeadingPairs>
  <TitlesOfParts>
    <vt:vector size="18" baseType="lpstr">
      <vt:lpstr>Arial</vt:lpstr>
      <vt:lpstr>Calibri</vt:lpstr>
      <vt:lpstr>Verdana</vt:lpstr>
      <vt:lpstr>Wingdings</vt:lpstr>
      <vt:lpstr>Kantar template master</vt:lpstr>
      <vt:lpstr>Content slides - no sub heading</vt:lpstr>
      <vt:lpstr>Technical</vt:lpstr>
      <vt:lpstr>1_Content slides - no sub heading</vt:lpstr>
      <vt:lpstr>1_Kantar template master</vt:lpstr>
      <vt:lpstr>Offisielle digitaltall for Q4 2024: Nedgang for norske nettsteder </vt:lpstr>
      <vt:lpstr>Metode</vt:lpstr>
      <vt:lpstr>Sammendrag:  Digital dekning av norske nettsteder faller med 6,5 %</vt:lpstr>
      <vt:lpstr>Utviklingen for de største redaksjonelle mediene digitalt totalt  Daglig dekning (tall i tusen)</vt:lpstr>
      <vt:lpstr>PowerPoint-presentasjon</vt:lpstr>
      <vt:lpstr>PowerPoint-presentasjon</vt:lpstr>
      <vt:lpstr>PowerPoint-presentasjon</vt:lpstr>
      <vt:lpstr>PowerPoint-presentasjon</vt:lpstr>
      <vt:lpstr>PowerPoint-presentasjon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 – can run to four lines if required – 30pt</dc:title>
  <dc:subject>Sub-heading</dc:subject>
  <dc:creator>Futsaeter, Knut (TSOSO)</dc:creator>
  <cp:keywords>Project reference</cp:keywords>
  <dc:description>Date</dc:description>
  <cp:lastModifiedBy>Bente Håvimb</cp:lastModifiedBy>
  <cp:revision>312</cp:revision>
  <cp:lastPrinted>2017-03-24T13:40:26Z</cp:lastPrinted>
  <dcterms:created xsi:type="dcterms:W3CDTF">2023-04-13T13:40:26Z</dcterms:created>
  <dcterms:modified xsi:type="dcterms:W3CDTF">2025-02-18T08:21:40Z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0x010100681278C9160AD2408B590194F15DBC22</vt:lpwstr>
  </property>
  <property fmtid="{D5CDD505-2E9C-101B-9397-08002B2CF9AE}" pid="3" name="MSIP_Label_3741da7a-79c1-417c-b408-16c0bfe99fca_Enabled">
    <vt:lpwstr>true</vt:lpwstr>
  </property>
  <property fmtid="{D5CDD505-2E9C-101B-9397-08002B2CF9AE}" pid="4" name="MSIP_Label_3741da7a-79c1-417c-b408-16c0bfe99fca_SetDate">
    <vt:lpwstr>2023-02-24T10:36:39Z</vt:lpwstr>
  </property>
  <property fmtid="{D5CDD505-2E9C-101B-9397-08002B2CF9AE}" pid="5" name="MSIP_Label_3741da7a-79c1-417c-b408-16c0bfe99fca_Method">
    <vt:lpwstr>Standard</vt:lpwstr>
  </property>
  <property fmtid="{D5CDD505-2E9C-101B-9397-08002B2CF9AE}" pid="6" name="MSIP_Label_3741da7a-79c1-417c-b408-16c0bfe99fca_Name">
    <vt:lpwstr>Internal Only - Amber</vt:lpwstr>
  </property>
  <property fmtid="{D5CDD505-2E9C-101B-9397-08002B2CF9AE}" pid="7" name="MSIP_Label_3741da7a-79c1-417c-b408-16c0bfe99fca_SiteId">
    <vt:lpwstr>1e355c04-e0a4-42ed-8e2d-7351591f0ef1</vt:lpwstr>
  </property>
  <property fmtid="{D5CDD505-2E9C-101B-9397-08002B2CF9AE}" pid="8" name="MSIP_Label_3741da7a-79c1-417c-b408-16c0bfe99fca_ActionId">
    <vt:lpwstr>4b94c231-5969-4bb1-b6ab-d8ce0776b31b</vt:lpwstr>
  </property>
  <property fmtid="{D5CDD505-2E9C-101B-9397-08002B2CF9AE}" pid="9" name="MSIP_Label_3741da7a-79c1-417c-b408-16c0bfe99fca_ContentBits">
    <vt:lpwstr>0</vt:lpwstr>
  </property>
</Properties>
</file>