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2.xml" ContentType="application/vnd.openxmlformats-officedocument.theme+xml"/>
  <Override PartName="/ppt/tags/tag8.xml" ContentType="application/vnd.openxmlformats-officedocument.presentationml.tags+xml"/>
  <Override PartName="/ppt/tags/tag9.xml" ContentType="application/vnd.openxmlformats-officedocument.presentationml.tags+xml"/>
  <Override PartName="/ppt/slideLayouts/slideLayout39.xml" ContentType="application/vnd.openxmlformats-officedocument.presentationml.slideLayout+xml"/>
  <Override PartName="/ppt/theme/theme3.xml" ContentType="application/vnd.openxmlformats-officedocument.theme+xml"/>
  <Override PartName="/ppt/tags/tag10.xml" ContentType="application/vnd.openxmlformats-officedocument.presentationml.tags+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ags/tag11.xml" ContentType="application/vnd.openxmlformats-officedocument.presentationml.tags+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tags/tag12.xml" ContentType="application/vnd.openxmlformats-officedocument.presentationml.tags+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notesSlides/notesSlide4.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notesSlides/notesSlide5.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tags/tag13.xml" ContentType="application/vnd.openxmlformats-officedocument.presentationml.tags+xml"/>
  <Override PartName="/ppt/charts/chart10.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777" r:id="rId5"/>
    <p:sldMasterId id="2147483802" r:id="rId6"/>
    <p:sldMasterId id="2147483827" r:id="rId7"/>
    <p:sldMasterId id="2147483833" r:id="rId8"/>
  </p:sldMasterIdLst>
  <p:notesMasterIdLst>
    <p:notesMasterId r:id="rId24"/>
  </p:notesMasterIdLst>
  <p:handoutMasterIdLst>
    <p:handoutMasterId r:id="rId25"/>
  </p:handoutMasterIdLst>
  <p:sldIdLst>
    <p:sldId id="380" r:id="rId9"/>
    <p:sldId id="340" r:id="rId10"/>
    <p:sldId id="2145704853" r:id="rId11"/>
    <p:sldId id="373" r:id="rId12"/>
    <p:sldId id="833" r:id="rId13"/>
    <p:sldId id="835" r:id="rId14"/>
    <p:sldId id="834" r:id="rId15"/>
    <p:sldId id="2145704747" r:id="rId16"/>
    <p:sldId id="754" r:id="rId17"/>
    <p:sldId id="747" r:id="rId18"/>
    <p:sldId id="358" r:id="rId19"/>
    <p:sldId id="829" r:id="rId20"/>
    <p:sldId id="749" r:id="rId21"/>
    <p:sldId id="351" r:id="rId22"/>
    <p:sldId id="352" r:id="rId23"/>
  </p:sldIdLst>
  <p:sldSz cx="12192000" cy="6858000"/>
  <p:notesSz cx="6805613" cy="9939338"/>
  <p:custDataLst>
    <p:tags r:id="rId2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4152">
          <p15:clr>
            <a:srgbClr val="A4A3A4"/>
          </p15:clr>
        </p15:guide>
        <p15:guide id="7" orient="horz" pos="4020" userDrawn="1">
          <p15:clr>
            <a:srgbClr val="A4A3A4"/>
          </p15:clr>
        </p15:guide>
        <p15:guide id="12" orient="horz" pos="2163" userDrawn="1">
          <p15:clr>
            <a:srgbClr val="A4A3A4"/>
          </p15:clr>
        </p15:guide>
        <p15:guide id="15" pos="3842"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0000"/>
    <a:srgbClr val="333333"/>
    <a:srgbClr val="C0C0C0"/>
    <a:srgbClr val="E6304B"/>
    <a:srgbClr val="E7E7E7"/>
    <a:srgbClr val="989898"/>
    <a:srgbClr val="717171"/>
    <a:srgbClr val="C8D405"/>
    <a:srgbClr val="00AE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505" autoAdjust="0"/>
  </p:normalViewPr>
  <p:slideViewPr>
    <p:cSldViewPr snapToGrid="0" showGuides="1">
      <p:cViewPr varScale="1">
        <p:scale>
          <a:sx n="110" d="100"/>
          <a:sy n="110" d="100"/>
        </p:scale>
        <p:origin x="132" y="1032"/>
      </p:cViewPr>
      <p:guideLst>
        <p:guide orient="horz" pos="4152"/>
        <p:guide orient="horz" pos="4020"/>
        <p:guide orient="horz" pos="2163"/>
        <p:guide pos="3842"/>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showGuides="1">
      <p:cViewPr varScale="1">
        <p:scale>
          <a:sx n="110" d="100"/>
          <a:sy n="110" d="100"/>
        </p:scale>
        <p:origin x="423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slide" Target="slides/slide13.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viewProps" Target="viewProps.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2.xml"/><Relationship Id="rId1" Type="http://schemas.microsoft.com/office/2011/relationships/chartStyle" Target="style2.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1484815099673645E-2"/>
          <c:y val="2.870891717494136E-2"/>
          <c:w val="0.98216042710347073"/>
          <c:h val="0.88312337873445235"/>
        </c:manualLayout>
      </c:layout>
      <c:barChart>
        <c:barDir val="col"/>
        <c:grouping val="clustered"/>
        <c:varyColors val="0"/>
        <c:ser>
          <c:idx val="0"/>
          <c:order val="0"/>
          <c:tx>
            <c:strRef>
              <c:f>Sheet1!$B$1</c:f>
              <c:strCache>
                <c:ptCount val="1"/>
                <c:pt idx="0">
                  <c:v>2023</c:v>
                </c:pt>
              </c:strCache>
            </c:strRef>
          </c:tx>
          <c:spPr>
            <a:solidFill>
              <a:schemeClr val="bg1">
                <a:lumMod val="8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lumMod val="50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Totalt</c:v>
                </c:pt>
                <c:pt idx="1">
                  <c:v>Digitalt</c:v>
                </c:pt>
                <c:pt idx="2">
                  <c:v>Mobil </c:v>
                </c:pt>
                <c:pt idx="3">
                  <c:v>PC/Mac</c:v>
                </c:pt>
                <c:pt idx="4">
                  <c:v>Nettbrett</c:v>
                </c:pt>
                <c:pt idx="5">
                  <c:v>eAvis</c:v>
                </c:pt>
                <c:pt idx="6">
                  <c:v>Papir</c:v>
                </c:pt>
              </c:strCache>
            </c:strRef>
          </c:cat>
          <c:val>
            <c:numRef>
              <c:f>Sheet1!$B$2:$B$8</c:f>
              <c:numCache>
                <c:formatCode>General</c:formatCode>
                <c:ptCount val="7"/>
                <c:pt idx="0">
                  <c:v>79</c:v>
                </c:pt>
                <c:pt idx="1">
                  <c:v>73</c:v>
                </c:pt>
                <c:pt idx="2">
                  <c:v>64</c:v>
                </c:pt>
                <c:pt idx="3">
                  <c:v>25</c:v>
                </c:pt>
                <c:pt idx="4">
                  <c:v>14</c:v>
                </c:pt>
                <c:pt idx="5">
                  <c:v>5</c:v>
                </c:pt>
                <c:pt idx="6">
                  <c:v>24</c:v>
                </c:pt>
              </c:numCache>
            </c:numRef>
          </c:val>
          <c:extLst>
            <c:ext xmlns:c16="http://schemas.microsoft.com/office/drawing/2014/chart" uri="{C3380CC4-5D6E-409C-BE32-E72D297353CC}">
              <c16:uniqueId val="{00000000-553A-4262-968F-785668E4CAF9}"/>
            </c:ext>
          </c:extLst>
        </c:ser>
        <c:ser>
          <c:idx val="1"/>
          <c:order val="1"/>
          <c:tx>
            <c:strRef>
              <c:f>Sheet1!$C$1</c:f>
              <c:strCache>
                <c:ptCount val="1"/>
                <c:pt idx="0">
                  <c:v>2024</c:v>
                </c:pt>
              </c:strCache>
            </c:strRef>
          </c:tx>
          <c:spPr>
            <a:solidFill>
              <a:srgbClr val="00B6F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Totalt</c:v>
                </c:pt>
                <c:pt idx="1">
                  <c:v>Digitalt</c:v>
                </c:pt>
                <c:pt idx="2">
                  <c:v>Mobil </c:v>
                </c:pt>
                <c:pt idx="3">
                  <c:v>PC/Mac</c:v>
                </c:pt>
                <c:pt idx="4">
                  <c:v>Nettbrett</c:v>
                </c:pt>
                <c:pt idx="5">
                  <c:v>eAvis</c:v>
                </c:pt>
                <c:pt idx="6">
                  <c:v>Papir</c:v>
                </c:pt>
              </c:strCache>
            </c:strRef>
          </c:cat>
          <c:val>
            <c:numRef>
              <c:f>Sheet1!$C$2:$C$8</c:f>
              <c:numCache>
                <c:formatCode>General</c:formatCode>
                <c:ptCount val="7"/>
                <c:pt idx="0">
                  <c:v>77</c:v>
                </c:pt>
                <c:pt idx="1">
                  <c:v>71</c:v>
                </c:pt>
                <c:pt idx="2">
                  <c:v>63</c:v>
                </c:pt>
                <c:pt idx="3">
                  <c:v>21</c:v>
                </c:pt>
                <c:pt idx="4">
                  <c:v>14</c:v>
                </c:pt>
                <c:pt idx="5">
                  <c:v>4</c:v>
                </c:pt>
                <c:pt idx="6">
                  <c:v>23</c:v>
                </c:pt>
              </c:numCache>
            </c:numRef>
          </c:val>
          <c:extLst>
            <c:ext xmlns:c16="http://schemas.microsoft.com/office/drawing/2014/chart" uri="{C3380CC4-5D6E-409C-BE32-E72D297353CC}">
              <c16:uniqueId val="{00000001-553A-4262-968F-785668E4CAF9}"/>
            </c:ext>
          </c:extLst>
        </c:ser>
        <c:dLbls>
          <c:showLegendKey val="0"/>
          <c:showVal val="1"/>
          <c:showCatName val="0"/>
          <c:showSerName val="0"/>
          <c:showPercent val="0"/>
          <c:showBubbleSize val="0"/>
        </c:dLbls>
        <c:gapWidth val="75"/>
        <c:axId val="712731840"/>
        <c:axId val="712729488"/>
      </c:barChart>
      <c:catAx>
        <c:axId val="7127318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nb-NO"/>
          </a:p>
        </c:txPr>
        <c:crossAx val="712729488"/>
        <c:crosses val="autoZero"/>
        <c:auto val="1"/>
        <c:lblAlgn val="ctr"/>
        <c:lblOffset val="100"/>
        <c:noMultiLvlLbl val="0"/>
      </c:catAx>
      <c:valAx>
        <c:axId val="712729488"/>
        <c:scaling>
          <c:orientation val="minMax"/>
          <c:max val="100"/>
        </c:scaling>
        <c:delete val="1"/>
        <c:axPos val="l"/>
        <c:numFmt formatCode="General" sourceLinked="1"/>
        <c:majorTickMark val="none"/>
        <c:minorTickMark val="none"/>
        <c:tickLblPos val="nextTo"/>
        <c:crossAx val="712731840"/>
        <c:crosses val="autoZero"/>
        <c:crossBetween val="between"/>
        <c:minorUnit val="1"/>
      </c:valAx>
      <c:spPr>
        <a:noFill/>
        <a:ln>
          <a:noFill/>
        </a:ln>
        <a:effectLst/>
      </c:spPr>
    </c:plotArea>
    <c:legend>
      <c:legendPos val="r"/>
      <c:layout>
        <c:manualLayout>
          <c:xMode val="edge"/>
          <c:yMode val="edge"/>
          <c:x val="0.85839699350752841"/>
          <c:y val="0.13857210204886836"/>
          <c:w val="0.12166931700861275"/>
          <c:h val="0.1476277310787163"/>
        </c:manualLayout>
      </c:layout>
      <c:overlay val="0"/>
      <c:spPr>
        <a:noFill/>
        <a:ln>
          <a:solidFill>
            <a:schemeClr val="accent1"/>
          </a:solid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nb-NO"/>
        </a:p>
      </c:txPr>
    </c:legend>
    <c:plotVisOnly val="1"/>
    <c:dispBlanksAs val="gap"/>
    <c:showDLblsOverMax val="0"/>
  </c:chart>
  <c:spPr>
    <a:noFill/>
    <a:ln>
      <a:noFill/>
    </a:ln>
    <a:effectLst/>
  </c:spPr>
  <c:txPr>
    <a:bodyPr/>
    <a:lstStyle/>
    <a:p>
      <a:pPr>
        <a:defRPr sz="1600"/>
      </a:pPr>
      <a:endParaRPr lang="nb-NO"/>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27665300289622319"/>
          <c:y val="2.5525878281083669E-2"/>
          <c:w val="0.69995851714514778"/>
          <c:h val="0.90406976744186052"/>
        </c:manualLayout>
      </c:layout>
      <c:barChart>
        <c:barDir val="bar"/>
        <c:grouping val="clustered"/>
        <c:varyColors val="0"/>
        <c:ser>
          <c:idx val="3"/>
          <c:order val="0"/>
          <c:tx>
            <c:strRef>
              <c:f>Sheet1!$B$1</c:f>
              <c:strCache>
                <c:ptCount val="1"/>
              </c:strCache>
            </c:strRef>
          </c:tx>
          <c:spPr>
            <a:solidFill>
              <a:srgbClr val="66E466"/>
            </a:solidFill>
            <a:ln>
              <a:noFill/>
            </a:ln>
            <a:effectLst/>
          </c:spPr>
          <c:invertIfNegative val="0"/>
          <c:dLbls>
            <c:spPr>
              <a:noFill/>
              <a:ln w="25676">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Verdana"/>
                    <a:cs typeface="Verdana"/>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Sheet1!$A$2:$A$15</c:f>
              <c:strCache>
                <c:ptCount val="14"/>
                <c:pt idx="0">
                  <c:v>Romsdals Budstikke</c:v>
                </c:pt>
                <c:pt idx="1">
                  <c:v>Finansavisen</c:v>
                </c:pt>
                <c:pt idx="2">
                  <c:v>Trønder-Avisa</c:v>
                </c:pt>
                <c:pt idx="3">
                  <c:v>Avisa Nordland</c:v>
                </c:pt>
                <c:pt idx="4">
                  <c:v>Haugesunds Avis</c:v>
                </c:pt>
                <c:pt idx="5">
                  <c:v>Nordlys</c:v>
                </c:pt>
                <c:pt idx="6">
                  <c:v>Telemarksavisa</c:v>
                </c:pt>
                <c:pt idx="7">
                  <c:v>Dagens Næringsliv</c:v>
                </c:pt>
                <c:pt idx="8">
                  <c:v>Fædrelandsvennen</c:v>
                </c:pt>
                <c:pt idx="9">
                  <c:v>Sunnmørsposten</c:v>
                </c:pt>
                <c:pt idx="10">
                  <c:v>Stavanger Aftenblad</c:v>
                </c:pt>
                <c:pt idx="11">
                  <c:v>Adresseavisen</c:v>
                </c:pt>
                <c:pt idx="12">
                  <c:v>Bergens Tidende</c:v>
                </c:pt>
                <c:pt idx="13">
                  <c:v>Aftenposten</c:v>
                </c:pt>
              </c:strCache>
            </c:strRef>
          </c:cat>
          <c:val>
            <c:numRef>
              <c:f>Sheet1!$B$2:$B$15</c:f>
              <c:numCache>
                <c:formatCode>0</c:formatCode>
                <c:ptCount val="14"/>
                <c:pt idx="0">
                  <c:v>3.65</c:v>
                </c:pt>
                <c:pt idx="1">
                  <c:v>3.7360000000000002</c:v>
                </c:pt>
                <c:pt idx="2">
                  <c:v>3.8220000000000001</c:v>
                </c:pt>
                <c:pt idx="3">
                  <c:v>3.9689999999999999</c:v>
                </c:pt>
                <c:pt idx="4">
                  <c:v>4.1840000000000002</c:v>
                </c:pt>
                <c:pt idx="5">
                  <c:v>4.3259999999999996</c:v>
                </c:pt>
                <c:pt idx="6">
                  <c:v>4.3849999999999998</c:v>
                </c:pt>
                <c:pt idx="7">
                  <c:v>5.359</c:v>
                </c:pt>
                <c:pt idx="8">
                  <c:v>6.2590000000000003</c:v>
                </c:pt>
                <c:pt idx="9">
                  <c:v>6.9459999999999997</c:v>
                </c:pt>
                <c:pt idx="10">
                  <c:v>12.281000000000001</c:v>
                </c:pt>
                <c:pt idx="11">
                  <c:v>13.031000000000001</c:v>
                </c:pt>
                <c:pt idx="12">
                  <c:v>17.402000000000001</c:v>
                </c:pt>
                <c:pt idx="13">
                  <c:v>37.35</c:v>
                </c:pt>
              </c:numCache>
            </c:numRef>
          </c:val>
          <c:extLst>
            <c:ext xmlns:c16="http://schemas.microsoft.com/office/drawing/2014/chart" uri="{C3380CC4-5D6E-409C-BE32-E72D297353CC}">
              <c16:uniqueId val="{00000000-91A7-433B-9704-979C8547D548}"/>
            </c:ext>
          </c:extLst>
        </c:ser>
        <c:dLbls>
          <c:showLegendKey val="0"/>
          <c:showVal val="1"/>
          <c:showCatName val="0"/>
          <c:showSerName val="0"/>
          <c:showPercent val="0"/>
          <c:showBubbleSize val="0"/>
        </c:dLbls>
        <c:gapWidth val="50"/>
        <c:axId val="471975232"/>
        <c:axId val="471975624"/>
      </c:barChart>
      <c:catAx>
        <c:axId val="471975232"/>
        <c:scaling>
          <c:orientation val="minMax"/>
        </c:scaling>
        <c:delete val="0"/>
        <c:axPos val="l"/>
        <c:numFmt formatCode="General" sourceLinked="1"/>
        <c:majorTickMark val="out"/>
        <c:minorTickMark val="none"/>
        <c:tickLblPos val="nextTo"/>
        <c:spPr>
          <a:noFill/>
          <a:ln w="3209" cap="flat" cmpd="sng" algn="ctr">
            <a:solidFill>
              <a:schemeClr val="tx1"/>
            </a:solidFill>
            <a:prstDash val="solid"/>
            <a:round/>
          </a:ln>
          <a:effectLst/>
        </c:spPr>
        <c:txPr>
          <a:bodyPr rot="0" spcFirstLastPara="1" vertOverflow="ellipsis" wrap="square" anchor="ctr" anchorCtr="1"/>
          <a:lstStyle/>
          <a:p>
            <a:pPr>
              <a:defRPr sz="1400" b="0" i="0" u="none" strike="noStrike" kern="1200" baseline="0">
                <a:solidFill>
                  <a:schemeClr val="tx1"/>
                </a:solidFill>
                <a:latin typeface="+mn-lt"/>
                <a:ea typeface="Verdana"/>
                <a:cs typeface="Verdana"/>
              </a:defRPr>
            </a:pPr>
            <a:endParaRPr lang="nb-NO"/>
          </a:p>
        </c:txPr>
        <c:crossAx val="471975624"/>
        <c:crosses val="autoZero"/>
        <c:auto val="0"/>
        <c:lblAlgn val="ctr"/>
        <c:lblOffset val="100"/>
        <c:tickLblSkip val="1"/>
        <c:tickMarkSkip val="1"/>
        <c:noMultiLvlLbl val="0"/>
      </c:catAx>
      <c:valAx>
        <c:axId val="471975624"/>
        <c:scaling>
          <c:orientation val="minMax"/>
          <c:max val="40"/>
          <c:min val="0"/>
        </c:scaling>
        <c:delete val="0"/>
        <c:axPos val="b"/>
        <c:numFmt formatCode="0" sourceLinked="1"/>
        <c:majorTickMark val="out"/>
        <c:minorTickMark val="none"/>
        <c:tickLblPos val="nextTo"/>
        <c:spPr>
          <a:noFill/>
          <a:ln w="3209" cap="flat" cmpd="sng" algn="ctr">
            <a:solidFill>
              <a:schemeClr val="tx1"/>
            </a:solidFill>
            <a:prstDash val="solid"/>
            <a:round/>
          </a:ln>
          <a:effectLst/>
        </c:spPr>
        <c:txPr>
          <a:bodyPr rot="0" spcFirstLastPara="1" vertOverflow="ellipsis" wrap="square" anchor="ctr" anchorCtr="1"/>
          <a:lstStyle/>
          <a:p>
            <a:pPr>
              <a:defRPr sz="1200" b="0" i="0" u="none" strike="noStrike" kern="1200" baseline="0">
                <a:solidFill>
                  <a:schemeClr val="tx1"/>
                </a:solidFill>
                <a:latin typeface="+mj-lt"/>
                <a:ea typeface="Verdana"/>
                <a:cs typeface="Verdana"/>
              </a:defRPr>
            </a:pPr>
            <a:endParaRPr lang="nb-NO"/>
          </a:p>
        </c:txPr>
        <c:crossAx val="471975232"/>
        <c:crosses val="autoZero"/>
        <c:crossBetween val="between"/>
        <c:majorUnit val="10"/>
        <c:minorUnit val="1"/>
      </c:valAx>
      <c:spPr>
        <a:noFill/>
        <a:ln w="25676">
          <a:noFill/>
        </a:ln>
        <a:effectLst/>
      </c:spPr>
    </c:plotArea>
    <c:plotVisOnly val="1"/>
    <c:dispBlanksAs val="gap"/>
    <c:showDLblsOverMax val="0"/>
  </c:chart>
  <c:spPr>
    <a:noFill/>
    <a:ln w="6350" cap="flat" cmpd="sng" algn="ctr">
      <a:noFill/>
      <a:prstDash val="solid"/>
      <a:miter lim="800000"/>
    </a:ln>
    <a:effectLst/>
  </c:spPr>
  <c:txPr>
    <a:bodyPr/>
    <a:lstStyle/>
    <a:p>
      <a:pPr>
        <a:defRPr sz="1213" b="0" i="0" u="none" strike="noStrike" baseline="0">
          <a:solidFill>
            <a:schemeClr val="tx1"/>
          </a:solidFill>
          <a:latin typeface="Verdana"/>
          <a:ea typeface="Verdana"/>
          <a:cs typeface="Verdana"/>
        </a:defRPr>
      </a:pPr>
      <a:endParaRPr lang="nb-NO"/>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5.9238725397275345E-3"/>
          <c:y val="4.590892496144814E-2"/>
          <c:w val="0.98504223716653416"/>
          <c:h val="0.89475971333077164"/>
        </c:manualLayout>
      </c:layout>
      <c:lineChart>
        <c:grouping val="standard"/>
        <c:varyColors val="0"/>
        <c:ser>
          <c:idx val="1"/>
          <c:order val="0"/>
          <c:tx>
            <c:strRef>
              <c:f>'Ark1'!$A$2</c:f>
              <c:strCache>
                <c:ptCount val="1"/>
                <c:pt idx="0">
                  <c:v>Totalt (aviser)</c:v>
                </c:pt>
              </c:strCache>
            </c:strRef>
          </c:tx>
          <c:spPr>
            <a:ln>
              <a:solidFill>
                <a:schemeClr val="bg1">
                  <a:lumMod val="50000"/>
                </a:schemeClr>
              </a:solidFill>
            </a:ln>
          </c:spPr>
          <c:marker>
            <c:symbol val="none"/>
          </c:marker>
          <c:cat>
            <c:strRef>
              <c:f>'Ark1'!$B$1:$AT$1</c:f>
              <c:strCache>
                <c:ptCount val="35"/>
                <c:pt idx="0">
                  <c:v>61</c:v>
                </c:pt>
                <c:pt idx="1">
                  <c:v>65</c:v>
                </c:pt>
                <c:pt idx="2">
                  <c:v>71</c:v>
                </c:pt>
                <c:pt idx="3">
                  <c:v>77</c:v>
                </c:pt>
                <c:pt idx="4">
                  <c:v>80</c:v>
                </c:pt>
                <c:pt idx="5">
                  <c:v>83</c:v>
                </c:pt>
                <c:pt idx="6">
                  <c:v>85</c:v>
                </c:pt>
                <c:pt idx="7">
                  <c:v>87</c:v>
                </c:pt>
                <c:pt idx="8">
                  <c:v>93</c:v>
                </c:pt>
                <c:pt idx="9">
                  <c:v>97</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Column2</c:v>
                </c:pt>
                <c:pt idx="34">
                  <c:v>2024</c:v>
                </c:pt>
              </c:strCache>
            </c:strRef>
          </c:cat>
          <c:val>
            <c:numRef>
              <c:f>'Ark1'!$B$2:$AT$2</c:f>
              <c:numCache>
                <c:formatCode>0</c:formatCode>
                <c:ptCount val="35"/>
                <c:pt idx="0">
                  <c:v>89</c:v>
                </c:pt>
                <c:pt idx="1">
                  <c:v>88</c:v>
                </c:pt>
                <c:pt idx="2">
                  <c:v>88</c:v>
                </c:pt>
                <c:pt idx="3">
                  <c:v>90</c:v>
                </c:pt>
                <c:pt idx="4">
                  <c:v>90</c:v>
                </c:pt>
                <c:pt idx="5">
                  <c:v>90</c:v>
                </c:pt>
                <c:pt idx="6">
                  <c:v>90</c:v>
                </c:pt>
                <c:pt idx="7">
                  <c:v>90</c:v>
                </c:pt>
                <c:pt idx="8">
                  <c:v>89</c:v>
                </c:pt>
                <c:pt idx="9">
                  <c:v>91</c:v>
                </c:pt>
                <c:pt idx="10">
                  <c:v>87.3</c:v>
                </c:pt>
                <c:pt idx="11">
                  <c:v>87</c:v>
                </c:pt>
                <c:pt idx="12">
                  <c:v>86</c:v>
                </c:pt>
                <c:pt idx="13">
                  <c:v>86</c:v>
                </c:pt>
                <c:pt idx="14">
                  <c:v>85</c:v>
                </c:pt>
                <c:pt idx="15">
                  <c:v>89.5</c:v>
                </c:pt>
                <c:pt idx="16">
                  <c:v>89</c:v>
                </c:pt>
                <c:pt idx="17">
                  <c:v>89</c:v>
                </c:pt>
                <c:pt idx="18">
                  <c:v>89</c:v>
                </c:pt>
                <c:pt idx="19">
                  <c:v>89</c:v>
                </c:pt>
                <c:pt idx="20">
                  <c:v>89</c:v>
                </c:pt>
                <c:pt idx="21">
                  <c:v>87</c:v>
                </c:pt>
                <c:pt idx="22">
                  <c:v>86</c:v>
                </c:pt>
                <c:pt idx="23">
                  <c:v>87</c:v>
                </c:pt>
                <c:pt idx="24">
                  <c:v>83</c:v>
                </c:pt>
                <c:pt idx="25">
                  <c:v>82</c:v>
                </c:pt>
                <c:pt idx="26">
                  <c:v>83</c:v>
                </c:pt>
                <c:pt idx="27">
                  <c:v>79</c:v>
                </c:pt>
                <c:pt idx="28">
                  <c:v>78</c:v>
                </c:pt>
                <c:pt idx="29">
                  <c:v>79</c:v>
                </c:pt>
                <c:pt idx="30">
                  <c:v>82</c:v>
                </c:pt>
                <c:pt idx="31">
                  <c:v>83</c:v>
                </c:pt>
                <c:pt idx="32">
                  <c:v>81</c:v>
                </c:pt>
                <c:pt idx="33">
                  <c:v>79</c:v>
                </c:pt>
                <c:pt idx="34">
                  <c:v>77</c:v>
                </c:pt>
              </c:numCache>
            </c:numRef>
          </c:val>
          <c:smooth val="1"/>
          <c:extLst>
            <c:ext xmlns:c16="http://schemas.microsoft.com/office/drawing/2014/chart" uri="{C3380CC4-5D6E-409C-BE32-E72D297353CC}">
              <c16:uniqueId val="{00000000-7FDB-4647-A626-D9F314DA0CE2}"/>
            </c:ext>
          </c:extLst>
        </c:ser>
        <c:ser>
          <c:idx val="0"/>
          <c:order val="1"/>
          <c:tx>
            <c:strRef>
              <c:f>'Ark1'!$A$3</c:f>
              <c:strCache>
                <c:ptCount val="1"/>
                <c:pt idx="0">
                  <c:v>Nettaviser</c:v>
                </c:pt>
              </c:strCache>
            </c:strRef>
          </c:tx>
          <c:spPr>
            <a:ln>
              <a:solidFill>
                <a:srgbClr val="00B6FF"/>
              </a:solidFill>
            </a:ln>
          </c:spPr>
          <c:marker>
            <c:symbol val="none"/>
          </c:marker>
          <c:dLbls>
            <c:dLbl>
              <c:idx val="33"/>
              <c:layout>
                <c:manualLayout>
                  <c:x val="5.562362758553349E-3"/>
                  <c:y val="6.3189273068612412E-2"/>
                </c:manualLayout>
              </c:layout>
              <c:tx>
                <c:rich>
                  <a:bodyPr/>
                  <a:lstStyle/>
                  <a:p>
                    <a:r>
                      <a:rPr lang="en-US" dirty="0"/>
                      <a:t>71</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9635-43EA-8728-F575C4C870DA}"/>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strRef>
              <c:f>'Ark1'!$B$1:$AT$1</c:f>
              <c:strCache>
                <c:ptCount val="35"/>
                <c:pt idx="0">
                  <c:v>61</c:v>
                </c:pt>
                <c:pt idx="1">
                  <c:v>65</c:v>
                </c:pt>
                <c:pt idx="2">
                  <c:v>71</c:v>
                </c:pt>
                <c:pt idx="3">
                  <c:v>77</c:v>
                </c:pt>
                <c:pt idx="4">
                  <c:v>80</c:v>
                </c:pt>
                <c:pt idx="5">
                  <c:v>83</c:v>
                </c:pt>
                <c:pt idx="6">
                  <c:v>85</c:v>
                </c:pt>
                <c:pt idx="7">
                  <c:v>87</c:v>
                </c:pt>
                <c:pt idx="8">
                  <c:v>93</c:v>
                </c:pt>
                <c:pt idx="9">
                  <c:v>97</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Column2</c:v>
                </c:pt>
                <c:pt idx="34">
                  <c:v>2024</c:v>
                </c:pt>
              </c:strCache>
            </c:strRef>
          </c:cat>
          <c:val>
            <c:numRef>
              <c:f>'Ark1'!$B$3:$AT$3</c:f>
              <c:numCache>
                <c:formatCode>General</c:formatCode>
                <c:ptCount val="35"/>
                <c:pt idx="9" formatCode="0">
                  <c:v>1</c:v>
                </c:pt>
                <c:pt idx="10" formatCode="0">
                  <c:v>12.1</c:v>
                </c:pt>
                <c:pt idx="11" formatCode="0">
                  <c:v>14</c:v>
                </c:pt>
                <c:pt idx="12" formatCode="0">
                  <c:v>18</c:v>
                </c:pt>
                <c:pt idx="13" formatCode="0">
                  <c:v>22</c:v>
                </c:pt>
                <c:pt idx="14" formatCode="0">
                  <c:v>27</c:v>
                </c:pt>
                <c:pt idx="15" formatCode="0">
                  <c:v>32</c:v>
                </c:pt>
                <c:pt idx="16" formatCode="0">
                  <c:v>36</c:v>
                </c:pt>
                <c:pt idx="17" formatCode="0">
                  <c:v>40</c:v>
                </c:pt>
                <c:pt idx="18" formatCode="0">
                  <c:v>45</c:v>
                </c:pt>
                <c:pt idx="19" formatCode="0">
                  <c:v>49</c:v>
                </c:pt>
                <c:pt idx="20" formatCode="0">
                  <c:v>52</c:v>
                </c:pt>
                <c:pt idx="21" formatCode="0">
                  <c:v>54</c:v>
                </c:pt>
                <c:pt idx="22" formatCode="0">
                  <c:v>57</c:v>
                </c:pt>
                <c:pt idx="23" formatCode="0">
                  <c:v>61</c:v>
                </c:pt>
                <c:pt idx="24" formatCode="0">
                  <c:v>60</c:v>
                </c:pt>
                <c:pt idx="25" formatCode="0">
                  <c:v>61</c:v>
                </c:pt>
                <c:pt idx="26" formatCode="0">
                  <c:v>62</c:v>
                </c:pt>
                <c:pt idx="27" formatCode="0">
                  <c:v>62</c:v>
                </c:pt>
                <c:pt idx="28" formatCode="0">
                  <c:v>63</c:v>
                </c:pt>
                <c:pt idx="29" formatCode="0">
                  <c:v>66</c:v>
                </c:pt>
                <c:pt idx="30" formatCode="0">
                  <c:v>71</c:v>
                </c:pt>
                <c:pt idx="31" formatCode="0">
                  <c:v>74</c:v>
                </c:pt>
                <c:pt idx="32" formatCode="0">
                  <c:v>74</c:v>
                </c:pt>
                <c:pt idx="33" formatCode="0">
                  <c:v>73</c:v>
                </c:pt>
                <c:pt idx="34" formatCode="0">
                  <c:v>71</c:v>
                </c:pt>
              </c:numCache>
            </c:numRef>
          </c:val>
          <c:smooth val="1"/>
          <c:extLst>
            <c:ext xmlns:c16="http://schemas.microsoft.com/office/drawing/2014/chart" uri="{C3380CC4-5D6E-409C-BE32-E72D297353CC}">
              <c16:uniqueId val="{00000006-B3D7-46E5-9585-8729680A89F4}"/>
            </c:ext>
          </c:extLst>
        </c:ser>
        <c:ser>
          <c:idx val="2"/>
          <c:order val="2"/>
          <c:tx>
            <c:strRef>
              <c:f>'Ark1'!$A$4</c:f>
              <c:strCache>
                <c:ptCount val="1"/>
                <c:pt idx="0">
                  <c:v>Papiraviser</c:v>
                </c:pt>
              </c:strCache>
            </c:strRef>
          </c:tx>
          <c:spPr>
            <a:ln>
              <a:solidFill>
                <a:srgbClr val="ED6666"/>
              </a:solidFill>
            </a:ln>
          </c:spPr>
          <c:marker>
            <c:symbol val="none"/>
          </c:marker>
          <c:dLbls>
            <c:dLbl>
              <c:idx val="33"/>
              <c:layout>
                <c:manualLayout>
                  <c:x val="8.89978041368562E-3"/>
                  <c:y val="6.3189273068612314E-2"/>
                </c:manualLayout>
              </c:layout>
              <c:tx>
                <c:rich>
                  <a:bodyPr/>
                  <a:lstStyle/>
                  <a:p>
                    <a:r>
                      <a:rPr lang="en-US" dirty="0"/>
                      <a:t>23</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9635-43EA-8728-F575C4C870DA}"/>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strRef>
              <c:f>'Ark1'!$B$1:$AT$1</c:f>
              <c:strCache>
                <c:ptCount val="35"/>
                <c:pt idx="0">
                  <c:v>61</c:v>
                </c:pt>
                <c:pt idx="1">
                  <c:v>65</c:v>
                </c:pt>
                <c:pt idx="2">
                  <c:v>71</c:v>
                </c:pt>
                <c:pt idx="3">
                  <c:v>77</c:v>
                </c:pt>
                <c:pt idx="4">
                  <c:v>80</c:v>
                </c:pt>
                <c:pt idx="5">
                  <c:v>83</c:v>
                </c:pt>
                <c:pt idx="6">
                  <c:v>85</c:v>
                </c:pt>
                <c:pt idx="7">
                  <c:v>87</c:v>
                </c:pt>
                <c:pt idx="8">
                  <c:v>93</c:v>
                </c:pt>
                <c:pt idx="9">
                  <c:v>97</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Column2</c:v>
                </c:pt>
                <c:pt idx="34">
                  <c:v>2024</c:v>
                </c:pt>
              </c:strCache>
            </c:strRef>
          </c:cat>
          <c:val>
            <c:numRef>
              <c:f>'Ark1'!$B$4:$AT$4</c:f>
              <c:numCache>
                <c:formatCode>0</c:formatCode>
                <c:ptCount val="35"/>
                <c:pt idx="0">
                  <c:v>89</c:v>
                </c:pt>
                <c:pt idx="1">
                  <c:v>88</c:v>
                </c:pt>
                <c:pt idx="2">
                  <c:v>88</c:v>
                </c:pt>
                <c:pt idx="3">
                  <c:v>90</c:v>
                </c:pt>
                <c:pt idx="4">
                  <c:v>90</c:v>
                </c:pt>
                <c:pt idx="5">
                  <c:v>90</c:v>
                </c:pt>
                <c:pt idx="6">
                  <c:v>90</c:v>
                </c:pt>
                <c:pt idx="7">
                  <c:v>90</c:v>
                </c:pt>
                <c:pt idx="8">
                  <c:v>89</c:v>
                </c:pt>
                <c:pt idx="9">
                  <c:v>91</c:v>
                </c:pt>
                <c:pt idx="10">
                  <c:v>86</c:v>
                </c:pt>
                <c:pt idx="11">
                  <c:v>87</c:v>
                </c:pt>
                <c:pt idx="12">
                  <c:v>86</c:v>
                </c:pt>
                <c:pt idx="13">
                  <c:v>86</c:v>
                </c:pt>
                <c:pt idx="14">
                  <c:v>85</c:v>
                </c:pt>
                <c:pt idx="15">
                  <c:v>85</c:v>
                </c:pt>
                <c:pt idx="16">
                  <c:v>83</c:v>
                </c:pt>
                <c:pt idx="17">
                  <c:v>82</c:v>
                </c:pt>
                <c:pt idx="18">
                  <c:v>80</c:v>
                </c:pt>
                <c:pt idx="19">
                  <c:v>78</c:v>
                </c:pt>
                <c:pt idx="20">
                  <c:v>72</c:v>
                </c:pt>
                <c:pt idx="21">
                  <c:v>71</c:v>
                </c:pt>
                <c:pt idx="22">
                  <c:v>66</c:v>
                </c:pt>
                <c:pt idx="23">
                  <c:v>65</c:v>
                </c:pt>
                <c:pt idx="24">
                  <c:v>59</c:v>
                </c:pt>
                <c:pt idx="25">
                  <c:v>53</c:v>
                </c:pt>
                <c:pt idx="26">
                  <c:v>49</c:v>
                </c:pt>
                <c:pt idx="27">
                  <c:v>44</c:v>
                </c:pt>
                <c:pt idx="28">
                  <c:v>40</c:v>
                </c:pt>
                <c:pt idx="29">
                  <c:v>38</c:v>
                </c:pt>
                <c:pt idx="30">
                  <c:v>36</c:v>
                </c:pt>
                <c:pt idx="31">
                  <c:v>32</c:v>
                </c:pt>
                <c:pt idx="32">
                  <c:v>29</c:v>
                </c:pt>
                <c:pt idx="33">
                  <c:v>24</c:v>
                </c:pt>
                <c:pt idx="34">
                  <c:v>23</c:v>
                </c:pt>
              </c:numCache>
            </c:numRef>
          </c:val>
          <c:smooth val="1"/>
          <c:extLst>
            <c:ext xmlns:c16="http://schemas.microsoft.com/office/drawing/2014/chart" uri="{C3380CC4-5D6E-409C-BE32-E72D297353CC}">
              <c16:uniqueId val="{00000007-B3D7-46E5-9585-8729680A89F4}"/>
            </c:ext>
          </c:extLst>
        </c:ser>
        <c:dLbls>
          <c:showLegendKey val="0"/>
          <c:showVal val="0"/>
          <c:showCatName val="0"/>
          <c:showSerName val="0"/>
          <c:showPercent val="0"/>
          <c:showBubbleSize val="0"/>
        </c:dLbls>
        <c:smooth val="0"/>
        <c:axId val="588482144"/>
        <c:axId val="588491552"/>
      </c:lineChart>
      <c:catAx>
        <c:axId val="588482144"/>
        <c:scaling>
          <c:orientation val="minMax"/>
        </c:scaling>
        <c:delete val="0"/>
        <c:axPos val="b"/>
        <c:numFmt formatCode="General" sourceLinked="0"/>
        <c:majorTickMark val="none"/>
        <c:minorTickMark val="none"/>
        <c:tickLblPos val="low"/>
        <c:txPr>
          <a:bodyPr rot="0"/>
          <a:lstStyle/>
          <a:p>
            <a:pPr>
              <a:defRPr sz="1100"/>
            </a:pPr>
            <a:endParaRPr lang="nb-NO"/>
          </a:p>
        </c:txPr>
        <c:crossAx val="588491552"/>
        <c:crosses val="autoZero"/>
        <c:auto val="1"/>
        <c:lblAlgn val="ctr"/>
        <c:lblOffset val="100"/>
        <c:noMultiLvlLbl val="0"/>
      </c:catAx>
      <c:valAx>
        <c:axId val="588491552"/>
        <c:scaling>
          <c:orientation val="minMax"/>
          <c:max val="100"/>
          <c:min val="0"/>
        </c:scaling>
        <c:delete val="1"/>
        <c:axPos val="l"/>
        <c:numFmt formatCode="0" sourceLinked="1"/>
        <c:majorTickMark val="none"/>
        <c:minorTickMark val="none"/>
        <c:tickLblPos val="nextTo"/>
        <c:crossAx val="588482144"/>
        <c:crosses val="autoZero"/>
        <c:crossBetween val="between"/>
        <c:majorUnit val="10"/>
        <c:minorUnit val="1"/>
      </c:valAx>
    </c:plotArea>
    <c:legend>
      <c:legendPos val="r"/>
      <c:layout>
        <c:manualLayout>
          <c:xMode val="edge"/>
          <c:yMode val="edge"/>
          <c:x val="2.1001729851019779E-2"/>
          <c:y val="0.20434495412259754"/>
          <c:w val="0.15576858188306039"/>
          <c:h val="0.28687427459827047"/>
        </c:manualLayout>
      </c:layout>
      <c:overlay val="0"/>
      <c:spPr>
        <a:ln>
          <a:solidFill>
            <a:schemeClr val="accent1"/>
          </a:solidFill>
        </a:ln>
      </c:spPr>
      <c:txPr>
        <a:bodyPr/>
        <a:lstStyle/>
        <a:p>
          <a:pPr>
            <a:defRPr b="0"/>
          </a:pPr>
          <a:endParaRPr lang="nb-NO"/>
        </a:p>
      </c:txPr>
    </c:legend>
    <c:plotVisOnly val="1"/>
    <c:dispBlanksAs val="gap"/>
    <c:showDLblsOverMax val="0"/>
  </c:chart>
  <c:txPr>
    <a:bodyPr/>
    <a:lstStyle/>
    <a:p>
      <a:pPr>
        <a:defRPr sz="1800"/>
      </a:pPr>
      <a:endParaRPr lang="nb-NO"/>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0"/>
          <c:y val="4.5908847831672539E-2"/>
          <c:w val="0.99394201758021983"/>
          <c:h val="0.89475971333077164"/>
        </c:manualLayout>
      </c:layout>
      <c:lineChart>
        <c:grouping val="standard"/>
        <c:varyColors val="0"/>
        <c:ser>
          <c:idx val="1"/>
          <c:order val="0"/>
          <c:tx>
            <c:strRef>
              <c:f>'Ark1'!$A$2</c:f>
              <c:strCache>
                <c:ptCount val="1"/>
                <c:pt idx="0">
                  <c:v>Totalt (aviser)</c:v>
                </c:pt>
              </c:strCache>
            </c:strRef>
          </c:tx>
          <c:spPr>
            <a:ln>
              <a:solidFill>
                <a:schemeClr val="bg1">
                  <a:lumMod val="50000"/>
                </a:schemeClr>
              </a:solidFill>
            </a:ln>
          </c:spPr>
          <c:marker>
            <c:symbol val="none"/>
          </c:marker>
          <c:dLbls>
            <c:dLbl>
              <c:idx val="3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068-47C1-B179-A792C29940AB}"/>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1"/>
              </c:ext>
            </c:extLst>
          </c:dLbls>
          <c:cat>
            <c:strRef>
              <c:f>'Ark1'!$B$1:$AU$1</c:f>
              <c:strCache>
                <c:ptCount val="35"/>
                <c:pt idx="0">
                  <c:v>61</c:v>
                </c:pt>
                <c:pt idx="1">
                  <c:v>65</c:v>
                </c:pt>
                <c:pt idx="2">
                  <c:v>71</c:v>
                </c:pt>
                <c:pt idx="3">
                  <c:v>77</c:v>
                </c:pt>
                <c:pt idx="4">
                  <c:v>80</c:v>
                </c:pt>
                <c:pt idx="5">
                  <c:v>83</c:v>
                </c:pt>
                <c:pt idx="6">
                  <c:v>85</c:v>
                </c:pt>
                <c:pt idx="7">
                  <c:v>87</c:v>
                </c:pt>
                <c:pt idx="8">
                  <c:v>93</c:v>
                </c:pt>
                <c:pt idx="9">
                  <c:v>97</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2023</c:v>
                </c:pt>
                <c:pt idx="34">
                  <c:v>2024</c:v>
                </c:pt>
              </c:strCache>
            </c:strRef>
          </c:cat>
          <c:val>
            <c:numRef>
              <c:f>'Ark1'!$B$2:$AV$2</c:f>
            </c:numRef>
          </c:val>
          <c:smooth val="1"/>
          <c:extLst>
            <c:ext xmlns:c16="http://schemas.microsoft.com/office/drawing/2014/chart" uri="{C3380CC4-5D6E-409C-BE32-E72D297353CC}">
              <c16:uniqueId val="{00000000-7FDB-4647-A626-D9F314DA0CE2}"/>
            </c:ext>
          </c:extLst>
        </c:ser>
        <c:ser>
          <c:idx val="0"/>
          <c:order val="1"/>
          <c:tx>
            <c:strRef>
              <c:f>'Ark1'!$A$3</c:f>
              <c:strCache>
                <c:ptCount val="1"/>
                <c:pt idx="0">
                  <c:v>Nettaviser</c:v>
                </c:pt>
              </c:strCache>
            </c:strRef>
          </c:tx>
          <c:spPr>
            <a:ln>
              <a:solidFill>
                <a:srgbClr val="00B6FF"/>
              </a:solidFill>
            </a:ln>
          </c:spPr>
          <c:marker>
            <c:symbol val="none"/>
          </c:marker>
          <c:dLbls>
            <c:dLbl>
              <c:idx val="3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068-47C1-B179-A792C29940AB}"/>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1"/>
              </c:ext>
            </c:extLst>
          </c:dLbls>
          <c:cat>
            <c:strRef>
              <c:f>'Ark1'!$B$1:$AU$1</c:f>
              <c:strCache>
                <c:ptCount val="35"/>
                <c:pt idx="0">
                  <c:v>61</c:v>
                </c:pt>
                <c:pt idx="1">
                  <c:v>65</c:v>
                </c:pt>
                <c:pt idx="2">
                  <c:v>71</c:v>
                </c:pt>
                <c:pt idx="3">
                  <c:v>77</c:v>
                </c:pt>
                <c:pt idx="4">
                  <c:v>80</c:v>
                </c:pt>
                <c:pt idx="5">
                  <c:v>83</c:v>
                </c:pt>
                <c:pt idx="6">
                  <c:v>85</c:v>
                </c:pt>
                <c:pt idx="7">
                  <c:v>87</c:v>
                </c:pt>
                <c:pt idx="8">
                  <c:v>93</c:v>
                </c:pt>
                <c:pt idx="9">
                  <c:v>97</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2023</c:v>
                </c:pt>
                <c:pt idx="34">
                  <c:v>2024</c:v>
                </c:pt>
              </c:strCache>
            </c:strRef>
          </c:cat>
          <c:val>
            <c:numRef>
              <c:f>'Ark1'!$B$3:$AV$3</c:f>
            </c:numRef>
          </c:val>
          <c:smooth val="1"/>
          <c:extLst>
            <c:ext xmlns:c16="http://schemas.microsoft.com/office/drawing/2014/chart" uri="{C3380CC4-5D6E-409C-BE32-E72D297353CC}">
              <c16:uniqueId val="{00000006-B3D7-46E5-9585-8729680A89F4}"/>
            </c:ext>
          </c:extLst>
        </c:ser>
        <c:ser>
          <c:idx val="2"/>
          <c:order val="2"/>
          <c:tx>
            <c:strRef>
              <c:f>'Ark1'!$A$13</c:f>
              <c:strCache>
                <c:ptCount val="1"/>
                <c:pt idx="0">
                  <c:v>Papiraviser</c:v>
                </c:pt>
              </c:strCache>
            </c:strRef>
          </c:tx>
          <c:spPr>
            <a:ln>
              <a:solidFill>
                <a:srgbClr val="ED6666"/>
              </a:solidFill>
            </a:ln>
          </c:spPr>
          <c:marker>
            <c:symbol val="none"/>
          </c:marker>
          <c:dLbls>
            <c:dLbl>
              <c:idx val="33"/>
              <c:layout>
                <c:manualLayout>
                  <c:x val="0"/>
                  <c:y val="-3.7913563841167348E-2"/>
                </c:manualLayout>
              </c:layout>
              <c:tx>
                <c:rich>
                  <a:bodyPr wrap="square" lIns="38100" tIns="19050" rIns="38100" bIns="19050" anchor="ctr">
                    <a:spAutoFit/>
                  </a:bodyPr>
                  <a:lstStyle/>
                  <a:p>
                    <a:pPr>
                      <a:defRPr>
                        <a:solidFill>
                          <a:srgbClr val="ED6666"/>
                        </a:solidFill>
                      </a:defRPr>
                    </a:pPr>
                    <a:r>
                      <a:rPr lang="en-US" dirty="0"/>
                      <a:t>23</a:t>
                    </a:r>
                  </a:p>
                </c:rich>
              </c:tx>
              <c:spPr>
                <a:noFill/>
                <a:ln>
                  <a:noFill/>
                </a:ln>
                <a:effectLst/>
              </c:sp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C1B1-49FC-878A-DB6DCB82D630}"/>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strRef>
              <c:f>'Ark1'!$B$1:$AU$1</c:f>
              <c:strCache>
                <c:ptCount val="35"/>
                <c:pt idx="0">
                  <c:v>61</c:v>
                </c:pt>
                <c:pt idx="1">
                  <c:v>65</c:v>
                </c:pt>
                <c:pt idx="2">
                  <c:v>71</c:v>
                </c:pt>
                <c:pt idx="3">
                  <c:v>77</c:v>
                </c:pt>
                <c:pt idx="4">
                  <c:v>80</c:v>
                </c:pt>
                <c:pt idx="5">
                  <c:v>83</c:v>
                </c:pt>
                <c:pt idx="6">
                  <c:v>85</c:v>
                </c:pt>
                <c:pt idx="7">
                  <c:v>87</c:v>
                </c:pt>
                <c:pt idx="8">
                  <c:v>93</c:v>
                </c:pt>
                <c:pt idx="9">
                  <c:v>97</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2023</c:v>
                </c:pt>
                <c:pt idx="34">
                  <c:v>2024</c:v>
                </c:pt>
              </c:strCache>
            </c:strRef>
          </c:cat>
          <c:val>
            <c:numRef>
              <c:f>'Ark1'!$B$13:$AU$13</c:f>
              <c:numCache>
                <c:formatCode>0</c:formatCode>
                <c:ptCount val="35"/>
                <c:pt idx="0">
                  <c:v>89</c:v>
                </c:pt>
                <c:pt idx="1">
                  <c:v>88</c:v>
                </c:pt>
                <c:pt idx="2">
                  <c:v>88</c:v>
                </c:pt>
                <c:pt idx="3">
                  <c:v>90</c:v>
                </c:pt>
                <c:pt idx="4">
                  <c:v>90</c:v>
                </c:pt>
                <c:pt idx="5">
                  <c:v>90</c:v>
                </c:pt>
                <c:pt idx="6">
                  <c:v>90</c:v>
                </c:pt>
                <c:pt idx="7">
                  <c:v>90</c:v>
                </c:pt>
                <c:pt idx="8">
                  <c:v>89</c:v>
                </c:pt>
                <c:pt idx="9">
                  <c:v>91</c:v>
                </c:pt>
                <c:pt idx="10">
                  <c:v>86</c:v>
                </c:pt>
                <c:pt idx="11">
                  <c:v>87</c:v>
                </c:pt>
                <c:pt idx="12">
                  <c:v>86</c:v>
                </c:pt>
                <c:pt idx="13">
                  <c:v>86</c:v>
                </c:pt>
                <c:pt idx="14">
                  <c:v>85</c:v>
                </c:pt>
                <c:pt idx="15">
                  <c:v>85</c:v>
                </c:pt>
                <c:pt idx="16">
                  <c:v>83</c:v>
                </c:pt>
                <c:pt idx="17">
                  <c:v>82</c:v>
                </c:pt>
                <c:pt idx="18">
                  <c:v>80</c:v>
                </c:pt>
                <c:pt idx="19">
                  <c:v>78</c:v>
                </c:pt>
                <c:pt idx="20">
                  <c:v>72</c:v>
                </c:pt>
                <c:pt idx="21">
                  <c:v>71</c:v>
                </c:pt>
                <c:pt idx="22">
                  <c:v>66</c:v>
                </c:pt>
                <c:pt idx="23">
                  <c:v>65</c:v>
                </c:pt>
                <c:pt idx="24">
                  <c:v>59</c:v>
                </c:pt>
                <c:pt idx="25">
                  <c:v>53</c:v>
                </c:pt>
                <c:pt idx="26">
                  <c:v>49</c:v>
                </c:pt>
                <c:pt idx="27">
                  <c:v>44</c:v>
                </c:pt>
                <c:pt idx="28">
                  <c:v>40</c:v>
                </c:pt>
                <c:pt idx="29">
                  <c:v>38</c:v>
                </c:pt>
                <c:pt idx="30">
                  <c:v>36</c:v>
                </c:pt>
                <c:pt idx="31">
                  <c:v>32</c:v>
                </c:pt>
                <c:pt idx="32">
                  <c:v>29</c:v>
                </c:pt>
                <c:pt idx="33">
                  <c:v>24</c:v>
                </c:pt>
                <c:pt idx="34">
                  <c:v>23</c:v>
                </c:pt>
              </c:numCache>
            </c:numRef>
          </c:val>
          <c:smooth val="1"/>
          <c:extLst>
            <c:ext xmlns:c16="http://schemas.microsoft.com/office/drawing/2014/chart" uri="{C3380CC4-5D6E-409C-BE32-E72D297353CC}">
              <c16:uniqueId val="{00000007-B3D7-46E5-9585-8729680A89F4}"/>
            </c:ext>
          </c:extLst>
        </c:ser>
        <c:ser>
          <c:idx val="3"/>
          <c:order val="3"/>
          <c:tx>
            <c:strRef>
              <c:f>'Ark1'!$A$14</c:f>
              <c:strCache>
                <c:ptCount val="1"/>
                <c:pt idx="0">
                  <c:v>Magasiner</c:v>
                </c:pt>
              </c:strCache>
            </c:strRef>
          </c:tx>
          <c:spPr>
            <a:ln>
              <a:solidFill>
                <a:srgbClr val="00B6FF"/>
              </a:solidFill>
            </a:ln>
          </c:spPr>
          <c:marker>
            <c:symbol val="none"/>
          </c:marker>
          <c:dLbls>
            <c:dLbl>
              <c:idx val="33"/>
              <c:layout>
                <c:manualLayout>
                  <c:x val="0"/>
                  <c:y val="-3.7913563841167536E-2"/>
                </c:manualLayout>
              </c:layout>
              <c:tx>
                <c:rich>
                  <a:bodyPr wrap="square" lIns="38100" tIns="19050" rIns="38100" bIns="19050" anchor="ctr">
                    <a:spAutoFit/>
                  </a:bodyPr>
                  <a:lstStyle/>
                  <a:p>
                    <a:pPr>
                      <a:defRPr b="0">
                        <a:solidFill>
                          <a:srgbClr val="00B6FF"/>
                        </a:solidFill>
                      </a:defRPr>
                    </a:pPr>
                    <a:r>
                      <a:rPr lang="en-US" dirty="0"/>
                      <a:t>15</a:t>
                    </a:r>
                  </a:p>
                </c:rich>
              </c:tx>
              <c:spPr>
                <a:noFill/>
                <a:ln>
                  <a:noFill/>
                </a:ln>
                <a:effectLst/>
              </c:sp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C1B1-49FC-878A-DB6DCB82D630}"/>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strRef>
              <c:f>'Ark1'!$B$1:$AU$1</c:f>
              <c:strCache>
                <c:ptCount val="35"/>
                <c:pt idx="0">
                  <c:v>61</c:v>
                </c:pt>
                <c:pt idx="1">
                  <c:v>65</c:v>
                </c:pt>
                <c:pt idx="2">
                  <c:v>71</c:v>
                </c:pt>
                <c:pt idx="3">
                  <c:v>77</c:v>
                </c:pt>
                <c:pt idx="4">
                  <c:v>80</c:v>
                </c:pt>
                <c:pt idx="5">
                  <c:v>83</c:v>
                </c:pt>
                <c:pt idx="6">
                  <c:v>85</c:v>
                </c:pt>
                <c:pt idx="7">
                  <c:v>87</c:v>
                </c:pt>
                <c:pt idx="8">
                  <c:v>93</c:v>
                </c:pt>
                <c:pt idx="9">
                  <c:v>97</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2023</c:v>
                </c:pt>
                <c:pt idx="34">
                  <c:v>2024</c:v>
                </c:pt>
              </c:strCache>
            </c:strRef>
          </c:cat>
          <c:val>
            <c:numRef>
              <c:f>'Ark1'!$B$14:$AU$14</c:f>
              <c:numCache>
                <c:formatCode>General</c:formatCode>
                <c:ptCount val="35"/>
                <c:pt idx="22" formatCode="0">
                  <c:v>43</c:v>
                </c:pt>
                <c:pt idx="23" formatCode="0">
                  <c:v>37</c:v>
                </c:pt>
                <c:pt idx="24" formatCode="0">
                  <c:v>35</c:v>
                </c:pt>
                <c:pt idx="25" formatCode="0">
                  <c:v>32</c:v>
                </c:pt>
                <c:pt idx="26" formatCode="0">
                  <c:v>29</c:v>
                </c:pt>
                <c:pt idx="27" formatCode="0">
                  <c:v>25</c:v>
                </c:pt>
                <c:pt idx="28" formatCode="0">
                  <c:v>25</c:v>
                </c:pt>
                <c:pt idx="29" formatCode="0">
                  <c:v>24</c:v>
                </c:pt>
                <c:pt idx="30" formatCode="0">
                  <c:v>21</c:v>
                </c:pt>
                <c:pt idx="31" formatCode="0">
                  <c:v>21</c:v>
                </c:pt>
                <c:pt idx="32" formatCode="0">
                  <c:v>19</c:v>
                </c:pt>
                <c:pt idx="33" formatCode="0">
                  <c:v>16</c:v>
                </c:pt>
                <c:pt idx="34" formatCode="0">
                  <c:v>15</c:v>
                </c:pt>
              </c:numCache>
            </c:numRef>
          </c:val>
          <c:smooth val="1"/>
          <c:extLst>
            <c:ext xmlns:c16="http://schemas.microsoft.com/office/drawing/2014/chart" uri="{C3380CC4-5D6E-409C-BE32-E72D297353CC}">
              <c16:uniqueId val="{00000000-8EC5-4F9A-AB42-B449FBE9B791}"/>
            </c:ext>
          </c:extLst>
        </c:ser>
        <c:ser>
          <c:idx val="4"/>
          <c:order val="4"/>
          <c:tx>
            <c:strRef>
              <c:f>'Ark1'!$A$12</c:f>
              <c:strCache>
                <c:ptCount val="1"/>
                <c:pt idx="0">
                  <c:v>Radio</c:v>
                </c:pt>
              </c:strCache>
            </c:strRef>
          </c:tx>
          <c:spPr>
            <a:ln>
              <a:solidFill>
                <a:schemeClr val="bg1">
                  <a:lumMod val="50000"/>
                </a:schemeClr>
              </a:solidFill>
            </a:ln>
          </c:spPr>
          <c:marker>
            <c:symbol val="none"/>
          </c:marker>
          <c:dLbls>
            <c:dLbl>
              <c:idx val="33"/>
              <c:layout>
                <c:manualLayout>
                  <c:x val="1.1124725517107024E-2"/>
                  <c:y val="6.5716843991356896E-2"/>
                </c:manualLayout>
              </c:layout>
              <c:tx>
                <c:rich>
                  <a:bodyPr wrap="square" lIns="38100" tIns="19050" rIns="38100" bIns="19050" anchor="ctr">
                    <a:spAutoFit/>
                  </a:bodyPr>
                  <a:lstStyle/>
                  <a:p>
                    <a:pPr>
                      <a:defRPr>
                        <a:solidFill>
                          <a:schemeClr val="bg1">
                            <a:lumMod val="50000"/>
                          </a:schemeClr>
                        </a:solidFill>
                      </a:defRPr>
                    </a:pPr>
                    <a:r>
                      <a:rPr lang="en-US" dirty="0"/>
                      <a:t>52</a:t>
                    </a:r>
                  </a:p>
                </c:rich>
              </c:tx>
              <c:spPr>
                <a:noFill/>
                <a:ln>
                  <a:noFill/>
                </a:ln>
                <a:effectLst/>
              </c:sp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C1B1-49FC-878A-DB6DCB82D630}"/>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strRef>
              <c:f>'Ark1'!$B$1:$AU$1</c:f>
              <c:strCache>
                <c:ptCount val="35"/>
                <c:pt idx="0">
                  <c:v>61</c:v>
                </c:pt>
                <c:pt idx="1">
                  <c:v>65</c:v>
                </c:pt>
                <c:pt idx="2">
                  <c:v>71</c:v>
                </c:pt>
                <c:pt idx="3">
                  <c:v>77</c:v>
                </c:pt>
                <c:pt idx="4">
                  <c:v>80</c:v>
                </c:pt>
                <c:pt idx="5">
                  <c:v>83</c:v>
                </c:pt>
                <c:pt idx="6">
                  <c:v>85</c:v>
                </c:pt>
                <c:pt idx="7">
                  <c:v>87</c:v>
                </c:pt>
                <c:pt idx="8">
                  <c:v>93</c:v>
                </c:pt>
                <c:pt idx="9">
                  <c:v>97</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2023</c:v>
                </c:pt>
                <c:pt idx="34">
                  <c:v>2024</c:v>
                </c:pt>
              </c:strCache>
            </c:strRef>
          </c:cat>
          <c:val>
            <c:numRef>
              <c:f>'Ark1'!$B$12:$AU$12</c:f>
              <c:numCache>
                <c:formatCode>General</c:formatCode>
                <c:ptCount val="35"/>
                <c:pt idx="2" formatCode="0">
                  <c:v>76</c:v>
                </c:pt>
                <c:pt idx="3" formatCode="0">
                  <c:v>71</c:v>
                </c:pt>
                <c:pt idx="4" formatCode="0">
                  <c:v>77</c:v>
                </c:pt>
                <c:pt idx="5" formatCode="0">
                  <c:v>80</c:v>
                </c:pt>
                <c:pt idx="6" formatCode="0">
                  <c:v>75</c:v>
                </c:pt>
                <c:pt idx="7" formatCode="0">
                  <c:v>74</c:v>
                </c:pt>
                <c:pt idx="8" formatCode="0">
                  <c:v>67</c:v>
                </c:pt>
                <c:pt idx="9" formatCode="0">
                  <c:v>65</c:v>
                </c:pt>
                <c:pt idx="10" formatCode="0">
                  <c:v>66</c:v>
                </c:pt>
                <c:pt idx="11" formatCode="0">
                  <c:v>65</c:v>
                </c:pt>
                <c:pt idx="12" formatCode="0">
                  <c:v>68</c:v>
                </c:pt>
                <c:pt idx="13" formatCode="0">
                  <c:v>69</c:v>
                </c:pt>
                <c:pt idx="14" formatCode="0">
                  <c:v>70</c:v>
                </c:pt>
                <c:pt idx="15" formatCode="0">
                  <c:v>70</c:v>
                </c:pt>
                <c:pt idx="16" formatCode="0">
                  <c:v>69</c:v>
                </c:pt>
                <c:pt idx="17" formatCode="0">
                  <c:v>67</c:v>
                </c:pt>
                <c:pt idx="18" formatCode="0">
                  <c:v>66</c:v>
                </c:pt>
                <c:pt idx="19" formatCode="0">
                  <c:v>69</c:v>
                </c:pt>
                <c:pt idx="20" formatCode="0">
                  <c:v>68</c:v>
                </c:pt>
                <c:pt idx="21" formatCode="0">
                  <c:v>68</c:v>
                </c:pt>
                <c:pt idx="22" formatCode="0">
                  <c:v>68</c:v>
                </c:pt>
                <c:pt idx="23" formatCode="0">
                  <c:v>68</c:v>
                </c:pt>
                <c:pt idx="24" formatCode="0">
                  <c:v>67</c:v>
                </c:pt>
                <c:pt idx="25" formatCode="0">
                  <c:v>65</c:v>
                </c:pt>
                <c:pt idx="26" formatCode="0">
                  <c:v>65</c:v>
                </c:pt>
                <c:pt idx="27" formatCode="0">
                  <c:v>62</c:v>
                </c:pt>
                <c:pt idx="28" formatCode="0">
                  <c:v>59</c:v>
                </c:pt>
                <c:pt idx="29" formatCode="0">
                  <c:v>60</c:v>
                </c:pt>
                <c:pt idx="30" formatCode="0">
                  <c:v>57</c:v>
                </c:pt>
                <c:pt idx="31" formatCode="0">
                  <c:v>58</c:v>
                </c:pt>
                <c:pt idx="32" formatCode="0">
                  <c:v>58</c:v>
                </c:pt>
                <c:pt idx="33" formatCode="0">
                  <c:v>56</c:v>
                </c:pt>
                <c:pt idx="34" formatCode="0">
                  <c:v>52</c:v>
                </c:pt>
              </c:numCache>
            </c:numRef>
          </c:val>
          <c:smooth val="1"/>
          <c:extLst>
            <c:ext xmlns:c16="http://schemas.microsoft.com/office/drawing/2014/chart" uri="{C3380CC4-5D6E-409C-BE32-E72D297353CC}">
              <c16:uniqueId val="{00000001-8EC5-4F9A-AB42-B449FBE9B791}"/>
            </c:ext>
          </c:extLst>
        </c:ser>
        <c:ser>
          <c:idx val="5"/>
          <c:order val="5"/>
          <c:tx>
            <c:strRef>
              <c:f>'Ark1'!$A$11</c:f>
              <c:strCache>
                <c:ptCount val="1"/>
                <c:pt idx="0">
                  <c:v>TV</c:v>
                </c:pt>
              </c:strCache>
            </c:strRef>
          </c:tx>
          <c:spPr>
            <a:ln>
              <a:solidFill>
                <a:srgbClr val="66E466"/>
              </a:solidFill>
            </a:ln>
          </c:spPr>
          <c:marker>
            <c:symbol val="none"/>
          </c:marker>
          <c:dLbls>
            <c:dLbl>
              <c:idx val="33"/>
              <c:layout>
                <c:manualLayout>
                  <c:x val="1.1124725517107024E-2"/>
                  <c:y val="-2.2748138304700558E-2"/>
                </c:manualLayout>
              </c:layout>
              <c:tx>
                <c:rich>
                  <a:bodyPr wrap="square" lIns="38100" tIns="19050" rIns="38100" bIns="19050" anchor="ctr">
                    <a:spAutoFit/>
                  </a:bodyPr>
                  <a:lstStyle/>
                  <a:p>
                    <a:pPr>
                      <a:defRPr>
                        <a:solidFill>
                          <a:srgbClr val="00D200"/>
                        </a:solidFill>
                      </a:defRPr>
                    </a:pPr>
                    <a:r>
                      <a:rPr lang="en-US" dirty="0"/>
                      <a:t>53</a:t>
                    </a:r>
                  </a:p>
                </c:rich>
              </c:tx>
              <c:spPr>
                <a:noFill/>
                <a:ln>
                  <a:noFill/>
                </a:ln>
                <a:effectLst/>
              </c:sp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C1B1-49FC-878A-DB6DCB82D630}"/>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strRef>
              <c:f>'Ark1'!$B$1:$AU$1</c:f>
              <c:strCache>
                <c:ptCount val="35"/>
                <c:pt idx="0">
                  <c:v>61</c:v>
                </c:pt>
                <c:pt idx="1">
                  <c:v>65</c:v>
                </c:pt>
                <c:pt idx="2">
                  <c:v>71</c:v>
                </c:pt>
                <c:pt idx="3">
                  <c:v>77</c:v>
                </c:pt>
                <c:pt idx="4">
                  <c:v>80</c:v>
                </c:pt>
                <c:pt idx="5">
                  <c:v>83</c:v>
                </c:pt>
                <c:pt idx="6">
                  <c:v>85</c:v>
                </c:pt>
                <c:pt idx="7">
                  <c:v>87</c:v>
                </c:pt>
                <c:pt idx="8">
                  <c:v>93</c:v>
                </c:pt>
                <c:pt idx="9">
                  <c:v>97</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2023</c:v>
                </c:pt>
                <c:pt idx="34">
                  <c:v>2024</c:v>
                </c:pt>
              </c:strCache>
            </c:strRef>
          </c:cat>
          <c:val>
            <c:numRef>
              <c:f>'Ark1'!$B$11:$AU$11</c:f>
              <c:numCache>
                <c:formatCode>0</c:formatCode>
                <c:ptCount val="35"/>
                <c:pt idx="1">
                  <c:v>40</c:v>
                </c:pt>
                <c:pt idx="2">
                  <c:v>67</c:v>
                </c:pt>
                <c:pt idx="3">
                  <c:v>74</c:v>
                </c:pt>
                <c:pt idx="4">
                  <c:v>81</c:v>
                </c:pt>
                <c:pt idx="5">
                  <c:v>79</c:v>
                </c:pt>
                <c:pt idx="6">
                  <c:v>79</c:v>
                </c:pt>
                <c:pt idx="7">
                  <c:v>78</c:v>
                </c:pt>
                <c:pt idx="8">
                  <c:v>83</c:v>
                </c:pt>
                <c:pt idx="9">
                  <c:v>85</c:v>
                </c:pt>
                <c:pt idx="10">
                  <c:v>85</c:v>
                </c:pt>
                <c:pt idx="11">
                  <c:v>85</c:v>
                </c:pt>
                <c:pt idx="12">
                  <c:v>85</c:v>
                </c:pt>
                <c:pt idx="13">
                  <c:v>86</c:v>
                </c:pt>
                <c:pt idx="14">
                  <c:v>87</c:v>
                </c:pt>
                <c:pt idx="15">
                  <c:v>86</c:v>
                </c:pt>
                <c:pt idx="16">
                  <c:v>85</c:v>
                </c:pt>
                <c:pt idx="17">
                  <c:v>84</c:v>
                </c:pt>
                <c:pt idx="18">
                  <c:v>82</c:v>
                </c:pt>
                <c:pt idx="19">
                  <c:v>84</c:v>
                </c:pt>
                <c:pt idx="20">
                  <c:v>84</c:v>
                </c:pt>
                <c:pt idx="21">
                  <c:v>83</c:v>
                </c:pt>
                <c:pt idx="22">
                  <c:v>81</c:v>
                </c:pt>
                <c:pt idx="23">
                  <c:v>80</c:v>
                </c:pt>
                <c:pt idx="24">
                  <c:v>76</c:v>
                </c:pt>
                <c:pt idx="25">
                  <c:v>73</c:v>
                </c:pt>
                <c:pt idx="26">
                  <c:v>71</c:v>
                </c:pt>
                <c:pt idx="27">
                  <c:v>68</c:v>
                </c:pt>
                <c:pt idx="28">
                  <c:v>66</c:v>
                </c:pt>
                <c:pt idx="29">
                  <c:v>65</c:v>
                </c:pt>
                <c:pt idx="30">
                  <c:v>63</c:v>
                </c:pt>
                <c:pt idx="31">
                  <c:v>63</c:v>
                </c:pt>
                <c:pt idx="32">
                  <c:v>61</c:v>
                </c:pt>
                <c:pt idx="33">
                  <c:v>58</c:v>
                </c:pt>
                <c:pt idx="34">
                  <c:v>53</c:v>
                </c:pt>
              </c:numCache>
            </c:numRef>
          </c:val>
          <c:smooth val="1"/>
          <c:extLst>
            <c:ext xmlns:c16="http://schemas.microsoft.com/office/drawing/2014/chart" uri="{C3380CC4-5D6E-409C-BE32-E72D297353CC}">
              <c16:uniqueId val="{00000002-8EC5-4F9A-AB42-B449FBE9B791}"/>
            </c:ext>
          </c:extLst>
        </c:ser>
        <c:dLbls>
          <c:showLegendKey val="0"/>
          <c:showVal val="0"/>
          <c:showCatName val="0"/>
          <c:showSerName val="0"/>
          <c:showPercent val="0"/>
          <c:showBubbleSize val="0"/>
        </c:dLbls>
        <c:smooth val="0"/>
        <c:axId val="588482144"/>
        <c:axId val="588491552"/>
      </c:lineChart>
      <c:catAx>
        <c:axId val="588482144"/>
        <c:scaling>
          <c:orientation val="minMax"/>
        </c:scaling>
        <c:delete val="0"/>
        <c:axPos val="b"/>
        <c:numFmt formatCode="General" sourceLinked="0"/>
        <c:majorTickMark val="none"/>
        <c:minorTickMark val="none"/>
        <c:tickLblPos val="low"/>
        <c:txPr>
          <a:bodyPr rot="0"/>
          <a:lstStyle/>
          <a:p>
            <a:pPr>
              <a:defRPr sz="1200"/>
            </a:pPr>
            <a:endParaRPr lang="nb-NO"/>
          </a:p>
        </c:txPr>
        <c:crossAx val="588491552"/>
        <c:crosses val="autoZero"/>
        <c:auto val="1"/>
        <c:lblAlgn val="ctr"/>
        <c:lblOffset val="100"/>
        <c:noMultiLvlLbl val="0"/>
      </c:catAx>
      <c:valAx>
        <c:axId val="588491552"/>
        <c:scaling>
          <c:orientation val="minMax"/>
          <c:max val="100"/>
          <c:min val="0"/>
        </c:scaling>
        <c:delete val="1"/>
        <c:axPos val="l"/>
        <c:numFmt formatCode="0" sourceLinked="1"/>
        <c:majorTickMark val="none"/>
        <c:minorTickMark val="none"/>
        <c:tickLblPos val="nextTo"/>
        <c:crossAx val="588482144"/>
        <c:crosses val="autoZero"/>
        <c:crossBetween val="between"/>
        <c:majorUnit val="10"/>
        <c:minorUnit val="1"/>
      </c:valAx>
    </c:plotArea>
    <c:legend>
      <c:legendPos val="r"/>
      <c:layout>
        <c:manualLayout>
          <c:xMode val="edge"/>
          <c:yMode val="edge"/>
          <c:x val="8.8862555505372642E-2"/>
          <c:y val="0.48237775562449214"/>
          <c:w val="0.13353577413899004"/>
          <c:h val="0.26194630523861961"/>
        </c:manualLayout>
      </c:layout>
      <c:overlay val="0"/>
      <c:spPr>
        <a:ln>
          <a:solidFill>
            <a:schemeClr val="accent1"/>
          </a:solidFill>
        </a:ln>
      </c:spPr>
      <c:txPr>
        <a:bodyPr/>
        <a:lstStyle/>
        <a:p>
          <a:pPr>
            <a:defRPr b="0"/>
          </a:pPr>
          <a:endParaRPr lang="nb-NO"/>
        </a:p>
      </c:txPr>
    </c:legend>
    <c:plotVisOnly val="1"/>
    <c:dispBlanksAs val="gap"/>
    <c:showDLblsOverMax val="0"/>
  </c:chart>
  <c:txPr>
    <a:bodyPr/>
    <a:lstStyle/>
    <a:p>
      <a:pPr>
        <a:defRPr sz="1800"/>
      </a:pPr>
      <a:endParaRPr lang="nb-NO"/>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809862472672283"/>
          <c:y val="7.6655571879867537E-3"/>
          <c:w val="0.80156657963446476"/>
          <c:h val="0.96593233491493058"/>
        </c:manualLayout>
      </c:layout>
      <c:barChart>
        <c:barDir val="bar"/>
        <c:grouping val="clustered"/>
        <c:varyColors val="0"/>
        <c:ser>
          <c:idx val="3"/>
          <c:order val="0"/>
          <c:tx>
            <c:strRef>
              <c:f>Sheet1!$B$1</c:f>
              <c:strCache>
                <c:ptCount val="1"/>
                <c:pt idx="0">
                  <c:v>2023</c:v>
                </c:pt>
              </c:strCache>
            </c:strRef>
          </c:tx>
          <c:spPr>
            <a:solidFill>
              <a:schemeClr val="accent3">
                <a:lumMod val="20000"/>
                <a:lumOff val="80000"/>
              </a:schemeClr>
            </a:solidFill>
            <a:ln w="12838">
              <a:noFill/>
              <a:prstDash val="solid"/>
            </a:ln>
          </c:spPr>
          <c:invertIfNegative val="0"/>
          <c:dLbls>
            <c:spPr>
              <a:noFill/>
              <a:ln w="25676">
                <a:noFill/>
              </a:ln>
            </c:spPr>
            <c:txPr>
              <a:bodyPr wrap="square" lIns="38100" tIns="19050" rIns="38100" bIns="19050" anchor="ctr">
                <a:spAutoFit/>
              </a:bodyPr>
              <a:lstStyle/>
              <a:p>
                <a:pPr>
                  <a:defRPr sz="1200" b="0" i="0" u="none" strike="noStrike" baseline="0">
                    <a:solidFill>
                      <a:schemeClr val="tx1"/>
                    </a:solidFill>
                    <a:latin typeface="+mn-lt"/>
                    <a:ea typeface="Verdana"/>
                    <a:cs typeface="Verdana"/>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Sheet1!$A$2:$A$21</c:f>
              <c:strCache>
                <c:ptCount val="20"/>
                <c:pt idx="0">
                  <c:v>Telemarksavisa</c:v>
                </c:pt>
                <c:pt idx="1">
                  <c:v>Drammens Tidende</c:v>
                </c:pt>
                <c:pt idx="2">
                  <c:v>Nordlys</c:v>
                </c:pt>
                <c:pt idx="3">
                  <c:v>Sunnmørsposten</c:v>
                </c:pt>
                <c:pt idx="4">
                  <c:v>Romerikes Blad</c:v>
                </c:pt>
                <c:pt idx="5">
                  <c:v>Dagsavisen</c:v>
                </c:pt>
                <c:pt idx="6">
                  <c:v>Fædrelandsvennen</c:v>
                </c:pt>
                <c:pt idx="7">
                  <c:v>Bergensavisen</c:v>
                </c:pt>
                <c:pt idx="8">
                  <c:v>Klassekampen</c:v>
                </c:pt>
                <c:pt idx="9">
                  <c:v>Stavanger Aftenblad</c:v>
                </c:pt>
                <c:pt idx="10">
                  <c:v>Finansavisen</c:v>
                </c:pt>
                <c:pt idx="11">
                  <c:v>Adresseavisen</c:v>
                </c:pt>
                <c:pt idx="12">
                  <c:v>ABC Nyheter</c:v>
                </c:pt>
                <c:pt idx="13">
                  <c:v>Dagens Næringsliv</c:v>
                </c:pt>
                <c:pt idx="14">
                  <c:v>Bergens Tidende</c:v>
                </c:pt>
                <c:pt idx="15">
                  <c:v>Nettavisen</c:v>
                </c:pt>
                <c:pt idx="16">
                  <c:v>Aftenposten</c:v>
                </c:pt>
                <c:pt idx="17">
                  <c:v>E24</c:v>
                </c:pt>
                <c:pt idx="18">
                  <c:v>Dagbladet</c:v>
                </c:pt>
                <c:pt idx="19">
                  <c:v>VG</c:v>
                </c:pt>
              </c:strCache>
            </c:strRef>
          </c:cat>
          <c:val>
            <c:numRef>
              <c:f>Sheet1!$B$2:$B$21</c:f>
              <c:numCache>
                <c:formatCode>0</c:formatCode>
                <c:ptCount val="20"/>
                <c:pt idx="0">
                  <c:v>60.628999999999998</c:v>
                </c:pt>
                <c:pt idx="1">
                  <c:v>67.875</c:v>
                </c:pt>
                <c:pt idx="2">
                  <c:v>69.081999999999994</c:v>
                </c:pt>
                <c:pt idx="3">
                  <c:v>73.436999999999998</c:v>
                </c:pt>
                <c:pt idx="4">
                  <c:v>74.381</c:v>
                </c:pt>
                <c:pt idx="5">
                  <c:v>140.25399999999999</c:v>
                </c:pt>
                <c:pt idx="6">
                  <c:v>95.435000000000002</c:v>
                </c:pt>
                <c:pt idx="7">
                  <c:v>91.941999999999993</c:v>
                </c:pt>
                <c:pt idx="8">
                  <c:v>113.22799999999999</c:v>
                </c:pt>
                <c:pt idx="9">
                  <c:v>151.923</c:v>
                </c:pt>
                <c:pt idx="10">
                  <c:v>159.44499999999999</c:v>
                </c:pt>
                <c:pt idx="11">
                  <c:v>197.89699999999999</c:v>
                </c:pt>
                <c:pt idx="12">
                  <c:v>199.62200000000001</c:v>
                </c:pt>
                <c:pt idx="13">
                  <c:v>222.63800000000001</c:v>
                </c:pt>
                <c:pt idx="14">
                  <c:v>226.7</c:v>
                </c:pt>
                <c:pt idx="15">
                  <c:v>509.87799999999999</c:v>
                </c:pt>
                <c:pt idx="16">
                  <c:v>524.50099999999998</c:v>
                </c:pt>
                <c:pt idx="17">
                  <c:v>552.64499999999998</c:v>
                </c:pt>
                <c:pt idx="18">
                  <c:v>1247.0170000000001</c:v>
                </c:pt>
                <c:pt idx="19">
                  <c:v>2007.8969999999999</c:v>
                </c:pt>
              </c:numCache>
            </c:numRef>
          </c:val>
          <c:extLst>
            <c:ext xmlns:c16="http://schemas.microsoft.com/office/drawing/2014/chart" uri="{C3380CC4-5D6E-409C-BE32-E72D297353CC}">
              <c16:uniqueId val="{00000000-91A7-433B-9704-979C8547D548}"/>
            </c:ext>
          </c:extLst>
        </c:ser>
        <c:ser>
          <c:idx val="0"/>
          <c:order val="1"/>
          <c:tx>
            <c:strRef>
              <c:f>Sheet1!$C$1</c:f>
              <c:strCache>
                <c:ptCount val="1"/>
                <c:pt idx="0">
                  <c:v>2024</c:v>
                </c:pt>
              </c:strCache>
            </c:strRef>
          </c:tx>
          <c:spPr>
            <a:solidFill>
              <a:schemeClr val="accent3"/>
            </a:solidFill>
          </c:spPr>
          <c:invertIfNegative val="0"/>
          <c:dLbls>
            <c:spPr>
              <a:noFill/>
              <a:ln>
                <a:noFill/>
              </a:ln>
              <a:effectLst/>
            </c:spPr>
            <c:txPr>
              <a:bodyPr wrap="square" lIns="38100" tIns="19050" rIns="38100" bIns="19050" anchor="ctr">
                <a:spAutoFit/>
              </a:bodyPr>
              <a:lstStyle/>
              <a:p>
                <a:pPr>
                  <a:defRPr b="1">
                    <a:solidFill>
                      <a:srgbClr val="000000"/>
                    </a:solidFill>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Sheet1!$A$2:$A$21</c:f>
              <c:strCache>
                <c:ptCount val="20"/>
                <c:pt idx="0">
                  <c:v>Telemarksavisa</c:v>
                </c:pt>
                <c:pt idx="1">
                  <c:v>Drammens Tidende</c:v>
                </c:pt>
                <c:pt idx="2">
                  <c:v>Nordlys</c:v>
                </c:pt>
                <c:pt idx="3">
                  <c:v>Sunnmørsposten</c:v>
                </c:pt>
                <c:pt idx="4">
                  <c:v>Romerikes Blad</c:v>
                </c:pt>
                <c:pt idx="5">
                  <c:v>Dagsavisen</c:v>
                </c:pt>
                <c:pt idx="6">
                  <c:v>Fædrelandsvennen</c:v>
                </c:pt>
                <c:pt idx="7">
                  <c:v>Bergensavisen</c:v>
                </c:pt>
                <c:pt idx="8">
                  <c:v>Klassekampen</c:v>
                </c:pt>
                <c:pt idx="9">
                  <c:v>Stavanger Aftenblad</c:v>
                </c:pt>
                <c:pt idx="10">
                  <c:v>Finansavisen</c:v>
                </c:pt>
                <c:pt idx="11">
                  <c:v>Adresseavisen</c:v>
                </c:pt>
                <c:pt idx="12">
                  <c:v>ABC Nyheter</c:v>
                </c:pt>
                <c:pt idx="13">
                  <c:v>Dagens Næringsliv</c:v>
                </c:pt>
                <c:pt idx="14">
                  <c:v>Bergens Tidende</c:v>
                </c:pt>
                <c:pt idx="15">
                  <c:v>Nettavisen</c:v>
                </c:pt>
                <c:pt idx="16">
                  <c:v>Aftenposten</c:v>
                </c:pt>
                <c:pt idx="17">
                  <c:v>E24</c:v>
                </c:pt>
                <c:pt idx="18">
                  <c:v>Dagbladet</c:v>
                </c:pt>
                <c:pt idx="19">
                  <c:v>VG</c:v>
                </c:pt>
              </c:strCache>
            </c:strRef>
          </c:cat>
          <c:val>
            <c:numRef>
              <c:f>Sheet1!$C$2:$C$21</c:f>
              <c:numCache>
                <c:formatCode>0</c:formatCode>
                <c:ptCount val="20"/>
                <c:pt idx="0">
                  <c:v>61.070999999999998</c:v>
                </c:pt>
                <c:pt idx="1">
                  <c:v>65.700999999999993</c:v>
                </c:pt>
                <c:pt idx="2">
                  <c:v>67.501999999999995</c:v>
                </c:pt>
                <c:pt idx="3">
                  <c:v>69.248999999999995</c:v>
                </c:pt>
                <c:pt idx="4">
                  <c:v>72.912000000000006</c:v>
                </c:pt>
                <c:pt idx="5">
                  <c:v>77.911000000000001</c:v>
                </c:pt>
                <c:pt idx="6">
                  <c:v>87.460999999999999</c:v>
                </c:pt>
                <c:pt idx="7">
                  <c:v>95.504000000000005</c:v>
                </c:pt>
                <c:pt idx="8">
                  <c:v>112.508</c:v>
                </c:pt>
                <c:pt idx="9">
                  <c:v>141.15799999999999</c:v>
                </c:pt>
                <c:pt idx="10">
                  <c:v>158.13900000000001</c:v>
                </c:pt>
                <c:pt idx="11">
                  <c:v>179.28200000000001</c:v>
                </c:pt>
                <c:pt idx="12">
                  <c:v>188.29</c:v>
                </c:pt>
                <c:pt idx="13">
                  <c:v>200.1</c:v>
                </c:pt>
                <c:pt idx="14">
                  <c:v>207.35300000000001</c:v>
                </c:pt>
                <c:pt idx="15">
                  <c:v>460.64400000000001</c:v>
                </c:pt>
                <c:pt idx="16">
                  <c:v>501.78199999999998</c:v>
                </c:pt>
                <c:pt idx="17">
                  <c:v>530.15099999999995</c:v>
                </c:pt>
                <c:pt idx="18">
                  <c:v>1059.1030000000001</c:v>
                </c:pt>
                <c:pt idx="19">
                  <c:v>1959.87</c:v>
                </c:pt>
              </c:numCache>
            </c:numRef>
          </c:val>
          <c:extLst>
            <c:ext xmlns:c16="http://schemas.microsoft.com/office/drawing/2014/chart" uri="{C3380CC4-5D6E-409C-BE32-E72D297353CC}">
              <c16:uniqueId val="{00000001-91A7-433B-9704-979C8547D548}"/>
            </c:ext>
          </c:extLst>
        </c:ser>
        <c:dLbls>
          <c:showLegendKey val="0"/>
          <c:showVal val="1"/>
          <c:showCatName val="0"/>
          <c:showSerName val="0"/>
          <c:showPercent val="0"/>
          <c:showBubbleSize val="0"/>
        </c:dLbls>
        <c:gapWidth val="50"/>
        <c:axId val="471975232"/>
        <c:axId val="471975624"/>
      </c:barChart>
      <c:catAx>
        <c:axId val="471975232"/>
        <c:scaling>
          <c:orientation val="minMax"/>
        </c:scaling>
        <c:delete val="0"/>
        <c:axPos val="l"/>
        <c:numFmt formatCode="General" sourceLinked="1"/>
        <c:majorTickMark val="out"/>
        <c:minorTickMark val="none"/>
        <c:tickLblPos val="nextTo"/>
        <c:spPr>
          <a:ln w="3209">
            <a:solidFill>
              <a:schemeClr val="tx1"/>
            </a:solidFill>
            <a:prstDash val="solid"/>
          </a:ln>
        </c:spPr>
        <c:txPr>
          <a:bodyPr rot="0" vert="horz"/>
          <a:lstStyle/>
          <a:p>
            <a:pPr>
              <a:defRPr sz="1200" b="0" i="0" u="none" strike="noStrike" baseline="0">
                <a:solidFill>
                  <a:schemeClr val="tx1"/>
                </a:solidFill>
                <a:latin typeface="+mn-lt"/>
                <a:ea typeface="Verdana"/>
                <a:cs typeface="Verdana"/>
              </a:defRPr>
            </a:pPr>
            <a:endParaRPr lang="nb-NO"/>
          </a:p>
        </c:txPr>
        <c:crossAx val="471975624"/>
        <c:crosses val="autoZero"/>
        <c:auto val="0"/>
        <c:lblAlgn val="ctr"/>
        <c:lblOffset val="100"/>
        <c:tickLblSkip val="1"/>
        <c:tickMarkSkip val="1"/>
        <c:noMultiLvlLbl val="0"/>
      </c:catAx>
      <c:valAx>
        <c:axId val="471975624"/>
        <c:scaling>
          <c:orientation val="minMax"/>
          <c:max val="2300"/>
          <c:min val="0"/>
        </c:scaling>
        <c:delete val="1"/>
        <c:axPos val="b"/>
        <c:numFmt formatCode="0" sourceLinked="1"/>
        <c:majorTickMark val="out"/>
        <c:minorTickMark val="none"/>
        <c:tickLblPos val="nextTo"/>
        <c:crossAx val="471975232"/>
        <c:crosses val="autoZero"/>
        <c:crossBetween val="between"/>
        <c:majorUnit val="500"/>
        <c:minorUnit val="1"/>
      </c:valAx>
      <c:spPr>
        <a:noFill/>
        <a:ln w="25676">
          <a:noFill/>
        </a:ln>
      </c:spPr>
    </c:plotArea>
    <c:legend>
      <c:legendPos val="r"/>
      <c:layout>
        <c:manualLayout>
          <c:xMode val="edge"/>
          <c:yMode val="edge"/>
          <c:x val="0.85909699229017311"/>
          <c:y val="0.61517707631946839"/>
          <c:w val="0.11406762381508047"/>
          <c:h val="0.16461426225288245"/>
        </c:manualLayout>
      </c:layout>
      <c:overlay val="0"/>
      <c:spPr>
        <a:ln>
          <a:solidFill>
            <a:schemeClr val="bg1">
              <a:lumMod val="50000"/>
            </a:schemeClr>
          </a:solidFill>
        </a:ln>
      </c:spPr>
      <c:txPr>
        <a:bodyPr/>
        <a:lstStyle/>
        <a:p>
          <a:pPr>
            <a:defRPr sz="1800">
              <a:latin typeface="+mn-lt"/>
            </a:defRPr>
          </a:pPr>
          <a:endParaRPr lang="nb-NO"/>
        </a:p>
      </c:txPr>
    </c:legend>
    <c:plotVisOnly val="1"/>
    <c:dispBlanksAs val="gap"/>
    <c:showDLblsOverMax val="0"/>
  </c:chart>
  <c:spPr>
    <a:noFill/>
    <a:ln>
      <a:noFill/>
    </a:ln>
  </c:spPr>
  <c:txPr>
    <a:bodyPr/>
    <a:lstStyle/>
    <a:p>
      <a:pPr>
        <a:defRPr sz="1213" b="0" i="0" u="none" strike="noStrike" baseline="0">
          <a:solidFill>
            <a:schemeClr val="tx1"/>
          </a:solidFill>
          <a:latin typeface="Verdana"/>
          <a:ea typeface="Verdana"/>
          <a:cs typeface="Verdana"/>
        </a:defRPr>
      </a:pPr>
      <a:endParaRPr lang="nb-NO"/>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996195563307355"/>
          <c:y val="2.3474726900336953E-3"/>
          <c:w val="0.83448275862068966"/>
          <c:h val="0.90610328638497661"/>
        </c:manualLayout>
      </c:layout>
      <c:barChart>
        <c:barDir val="bar"/>
        <c:grouping val="clustered"/>
        <c:varyColors val="0"/>
        <c:ser>
          <c:idx val="10"/>
          <c:order val="0"/>
          <c:tx>
            <c:strRef>
              <c:f>Sheet1!$B$1</c:f>
              <c:strCache>
                <c:ptCount val="1"/>
                <c:pt idx="0">
                  <c:v>Prosent</c:v>
                </c:pt>
              </c:strCache>
            </c:strRef>
          </c:tx>
          <c:spPr>
            <a:solidFill>
              <a:srgbClr val="ED6666"/>
            </a:solidFill>
            <a:ln w="40859">
              <a:noFill/>
            </a:ln>
          </c:spPr>
          <c:invertIfNegative val="0"/>
          <c:dPt>
            <c:idx val="11"/>
            <c:invertIfNegative val="0"/>
            <c:bubble3D val="0"/>
            <c:spPr>
              <a:solidFill>
                <a:srgbClr val="ED6666"/>
              </a:solidFill>
              <a:ln w="40859">
                <a:noFill/>
              </a:ln>
            </c:spPr>
            <c:extLst>
              <c:ext xmlns:c16="http://schemas.microsoft.com/office/drawing/2014/chart" uri="{C3380CC4-5D6E-409C-BE32-E72D297353CC}">
                <c16:uniqueId val="{00000001-FEE3-4C2E-9734-CDDC7C2D4DCC}"/>
              </c:ext>
            </c:extLst>
          </c:dPt>
          <c:dPt>
            <c:idx val="12"/>
            <c:invertIfNegative val="0"/>
            <c:bubble3D val="0"/>
            <c:spPr>
              <a:solidFill>
                <a:srgbClr val="ED6666"/>
              </a:solidFill>
              <a:ln w="40859">
                <a:noFill/>
              </a:ln>
            </c:spPr>
            <c:extLst>
              <c:ext xmlns:c16="http://schemas.microsoft.com/office/drawing/2014/chart" uri="{C3380CC4-5D6E-409C-BE32-E72D297353CC}">
                <c16:uniqueId val="{00000003-FEE3-4C2E-9734-CDDC7C2D4DCC}"/>
              </c:ext>
            </c:extLst>
          </c:dPt>
          <c:dPt>
            <c:idx val="13"/>
            <c:invertIfNegative val="0"/>
            <c:bubble3D val="0"/>
            <c:spPr>
              <a:solidFill>
                <a:srgbClr val="ED6666"/>
              </a:solidFill>
              <a:ln w="40859">
                <a:noFill/>
              </a:ln>
            </c:spPr>
            <c:extLst>
              <c:ext xmlns:c16="http://schemas.microsoft.com/office/drawing/2014/chart" uri="{C3380CC4-5D6E-409C-BE32-E72D297353CC}">
                <c16:uniqueId val="{00000005-FEE3-4C2E-9734-CDDC7C2D4DCC}"/>
              </c:ext>
            </c:extLst>
          </c:dPt>
          <c:dPt>
            <c:idx val="14"/>
            <c:invertIfNegative val="0"/>
            <c:bubble3D val="0"/>
            <c:spPr>
              <a:solidFill>
                <a:srgbClr val="ED6666"/>
              </a:solidFill>
              <a:ln w="40859">
                <a:noFill/>
              </a:ln>
            </c:spPr>
            <c:extLst>
              <c:ext xmlns:c16="http://schemas.microsoft.com/office/drawing/2014/chart" uri="{C3380CC4-5D6E-409C-BE32-E72D297353CC}">
                <c16:uniqueId val="{00000007-FEE3-4C2E-9734-CDDC7C2D4DCC}"/>
              </c:ext>
            </c:extLst>
          </c:dPt>
          <c:dPt>
            <c:idx val="15"/>
            <c:invertIfNegative val="0"/>
            <c:bubble3D val="0"/>
            <c:spPr>
              <a:solidFill>
                <a:srgbClr val="ED6666"/>
              </a:solidFill>
              <a:ln w="40859">
                <a:noFill/>
              </a:ln>
            </c:spPr>
            <c:extLst>
              <c:ext xmlns:c16="http://schemas.microsoft.com/office/drawing/2014/chart" uri="{C3380CC4-5D6E-409C-BE32-E72D297353CC}">
                <c16:uniqueId val="{0000000E-FEE3-4C2E-9734-CDDC7C2D4DCC}"/>
              </c:ext>
            </c:extLst>
          </c:dPt>
          <c:dPt>
            <c:idx val="16"/>
            <c:invertIfNegative val="0"/>
            <c:bubble3D val="0"/>
            <c:spPr>
              <a:solidFill>
                <a:srgbClr val="ED6666"/>
              </a:solidFill>
              <a:ln w="40859">
                <a:noFill/>
              </a:ln>
            </c:spPr>
            <c:extLst>
              <c:ext xmlns:c16="http://schemas.microsoft.com/office/drawing/2014/chart" uri="{C3380CC4-5D6E-409C-BE32-E72D297353CC}">
                <c16:uniqueId val="{0000000D-FEE3-4C2E-9734-CDDC7C2D4DCC}"/>
              </c:ext>
            </c:extLst>
          </c:dPt>
          <c:dPt>
            <c:idx val="17"/>
            <c:invertIfNegative val="0"/>
            <c:bubble3D val="0"/>
            <c:spPr>
              <a:solidFill>
                <a:srgbClr val="ED6666"/>
              </a:solidFill>
              <a:ln w="40859">
                <a:noFill/>
              </a:ln>
            </c:spPr>
            <c:extLst>
              <c:ext xmlns:c16="http://schemas.microsoft.com/office/drawing/2014/chart" uri="{C3380CC4-5D6E-409C-BE32-E72D297353CC}">
                <c16:uniqueId val="{0000000C-FEE3-4C2E-9734-CDDC7C2D4DCC}"/>
              </c:ext>
            </c:extLst>
          </c:dPt>
          <c:dPt>
            <c:idx val="18"/>
            <c:invertIfNegative val="0"/>
            <c:bubble3D val="0"/>
            <c:spPr>
              <a:solidFill>
                <a:srgbClr val="00B6FF"/>
              </a:solidFill>
              <a:ln w="40859">
                <a:noFill/>
              </a:ln>
            </c:spPr>
            <c:extLst>
              <c:ext xmlns:c16="http://schemas.microsoft.com/office/drawing/2014/chart" uri="{C3380CC4-5D6E-409C-BE32-E72D297353CC}">
                <c16:uniqueId val="{0000000B-FEE3-4C2E-9734-CDDC7C2D4DCC}"/>
              </c:ext>
            </c:extLst>
          </c:dPt>
          <c:dPt>
            <c:idx val="19"/>
            <c:invertIfNegative val="0"/>
            <c:bubble3D val="0"/>
            <c:spPr>
              <a:solidFill>
                <a:srgbClr val="00B6FF"/>
              </a:solidFill>
              <a:ln w="40859">
                <a:noFill/>
              </a:ln>
            </c:spPr>
            <c:extLst>
              <c:ext xmlns:c16="http://schemas.microsoft.com/office/drawing/2014/chart" uri="{C3380CC4-5D6E-409C-BE32-E72D297353CC}">
                <c16:uniqueId val="{0000000A-FEE3-4C2E-9734-CDDC7C2D4DCC}"/>
              </c:ext>
            </c:extLst>
          </c:dPt>
          <c:dLbls>
            <c:spPr>
              <a:noFill/>
              <a:ln w="40859">
                <a:noFill/>
              </a:ln>
            </c:spPr>
            <c:txPr>
              <a:bodyPr wrap="square" lIns="38100" tIns="19050" rIns="38100" bIns="19050" anchor="ctr">
                <a:spAutoFit/>
              </a:bodyPr>
              <a:lstStyle/>
              <a:p>
                <a:pPr>
                  <a:defRPr sz="1400" b="0" i="0" u="none" strike="noStrike" baseline="0">
                    <a:solidFill>
                      <a:srgbClr val="000000"/>
                    </a:solidFill>
                    <a:latin typeface="+mn-lt"/>
                    <a:ea typeface="Times New Roman"/>
                    <a:cs typeface="Times New Roman"/>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Sheet1!$A$2:$A$21</c:f>
              <c:strCache>
                <c:ptCount val="20"/>
                <c:pt idx="0">
                  <c:v>Dagsavisen</c:v>
                </c:pt>
                <c:pt idx="1">
                  <c:v>Dagbladet</c:v>
                </c:pt>
                <c:pt idx="2">
                  <c:v>Dagens Næringsliv</c:v>
                </c:pt>
                <c:pt idx="3">
                  <c:v>Nettavisen</c:v>
                </c:pt>
                <c:pt idx="4">
                  <c:v>Adresseavisen</c:v>
                </c:pt>
                <c:pt idx="5">
                  <c:v>Bergens Tidende</c:v>
                </c:pt>
                <c:pt idx="6">
                  <c:v>Fædrelandsvennen</c:v>
                </c:pt>
                <c:pt idx="7">
                  <c:v>Stavanger Aftenblad</c:v>
                </c:pt>
                <c:pt idx="8">
                  <c:v>Sunnmørsposten</c:v>
                </c:pt>
                <c:pt idx="9">
                  <c:v>ABC Nyheter</c:v>
                </c:pt>
                <c:pt idx="10">
                  <c:v>Aftenposten</c:v>
                </c:pt>
                <c:pt idx="11">
                  <c:v>E24</c:v>
                </c:pt>
                <c:pt idx="12">
                  <c:v>Drammens Tidende</c:v>
                </c:pt>
                <c:pt idx="13">
                  <c:v>VG</c:v>
                </c:pt>
                <c:pt idx="14">
                  <c:v>Nordlys</c:v>
                </c:pt>
                <c:pt idx="15">
                  <c:v>Romerikes Blad</c:v>
                </c:pt>
                <c:pt idx="16">
                  <c:v>Finansavisen</c:v>
                </c:pt>
                <c:pt idx="17">
                  <c:v>Klassekampen</c:v>
                </c:pt>
                <c:pt idx="18">
                  <c:v>Telemarksavisa</c:v>
                </c:pt>
                <c:pt idx="19">
                  <c:v>Bergensavisen</c:v>
                </c:pt>
              </c:strCache>
            </c:strRef>
          </c:cat>
          <c:val>
            <c:numRef>
              <c:f>Sheet1!$B$2:$B$21</c:f>
              <c:numCache>
                <c:formatCode>0.0</c:formatCode>
                <c:ptCount val="20"/>
                <c:pt idx="0">
                  <c:v>-44.450069160237845</c:v>
                </c:pt>
                <c:pt idx="1">
                  <c:v>-15.069080854551302</c:v>
                </c:pt>
                <c:pt idx="2">
                  <c:v>-10.123159568447434</c:v>
                </c:pt>
                <c:pt idx="3">
                  <c:v>-9.6560353653226798</c:v>
                </c:pt>
                <c:pt idx="4">
                  <c:v>-9.4064083841594197</c:v>
                </c:pt>
                <c:pt idx="5">
                  <c:v>-8.5341861490957172</c:v>
                </c:pt>
                <c:pt idx="6">
                  <c:v>-8.3554251584848487</c:v>
                </c:pt>
                <c:pt idx="7">
                  <c:v>-7.0858263725703239</c:v>
                </c:pt>
                <c:pt idx="8">
                  <c:v>-5.7028473385350793</c:v>
                </c:pt>
                <c:pt idx="9">
                  <c:v>-5.6767290178437406</c:v>
                </c:pt>
                <c:pt idx="10">
                  <c:v>-4.3315456023915999</c:v>
                </c:pt>
                <c:pt idx="11">
                  <c:v>-4.0702440083598077</c:v>
                </c:pt>
                <c:pt idx="12">
                  <c:v>-3.2029465930018546</c:v>
                </c:pt>
                <c:pt idx="13">
                  <c:v>-2.391905560892809</c:v>
                </c:pt>
                <c:pt idx="14">
                  <c:v>-2.2871370255638226</c:v>
                </c:pt>
                <c:pt idx="15">
                  <c:v>-1.974966725373406</c:v>
                </c:pt>
                <c:pt idx="16">
                  <c:v>-0.81909122267866508</c:v>
                </c:pt>
                <c:pt idx="17">
                  <c:v>-0.63588511675557413</c:v>
                </c:pt>
                <c:pt idx="18">
                  <c:v>0.72902406439163769</c:v>
                </c:pt>
                <c:pt idx="19">
                  <c:v>3.8741815492375764</c:v>
                </c:pt>
              </c:numCache>
            </c:numRef>
          </c:val>
          <c:extLst>
            <c:ext xmlns:c16="http://schemas.microsoft.com/office/drawing/2014/chart" uri="{C3380CC4-5D6E-409C-BE32-E72D297353CC}">
              <c16:uniqueId val="{00000008-FEE3-4C2E-9734-CDDC7C2D4DCC}"/>
            </c:ext>
          </c:extLst>
        </c:ser>
        <c:dLbls>
          <c:showLegendKey val="0"/>
          <c:showVal val="1"/>
          <c:showCatName val="0"/>
          <c:showSerName val="0"/>
          <c:showPercent val="0"/>
          <c:showBubbleSize val="0"/>
        </c:dLbls>
        <c:gapWidth val="50"/>
        <c:axId val="470765352"/>
        <c:axId val="470765744"/>
      </c:barChart>
      <c:catAx>
        <c:axId val="470765352"/>
        <c:scaling>
          <c:orientation val="minMax"/>
        </c:scaling>
        <c:delete val="0"/>
        <c:axPos val="l"/>
        <c:numFmt formatCode="General" sourceLinked="1"/>
        <c:majorTickMark val="cross"/>
        <c:minorTickMark val="none"/>
        <c:tickLblPos val="low"/>
        <c:spPr>
          <a:ln w="5107">
            <a:solidFill>
              <a:schemeClr val="tx1"/>
            </a:solidFill>
            <a:prstDash val="solid"/>
          </a:ln>
        </c:spPr>
        <c:txPr>
          <a:bodyPr rot="0" vert="horz"/>
          <a:lstStyle/>
          <a:p>
            <a:pPr>
              <a:defRPr sz="1100" b="0" i="0" u="none" strike="noStrike" baseline="0">
                <a:solidFill>
                  <a:schemeClr val="tx1"/>
                </a:solidFill>
                <a:latin typeface="Verdana"/>
                <a:ea typeface="Verdana"/>
                <a:cs typeface="Verdana"/>
              </a:defRPr>
            </a:pPr>
            <a:endParaRPr lang="nb-NO"/>
          </a:p>
        </c:txPr>
        <c:crossAx val="470765744"/>
        <c:crosses val="autoZero"/>
        <c:auto val="0"/>
        <c:lblAlgn val="ctr"/>
        <c:lblOffset val="100"/>
        <c:tickLblSkip val="1"/>
        <c:tickMarkSkip val="1"/>
        <c:noMultiLvlLbl val="0"/>
      </c:catAx>
      <c:valAx>
        <c:axId val="470765744"/>
        <c:scaling>
          <c:orientation val="minMax"/>
          <c:max val="5"/>
          <c:min val="-50"/>
        </c:scaling>
        <c:delete val="0"/>
        <c:axPos val="b"/>
        <c:numFmt formatCode="0" sourceLinked="0"/>
        <c:majorTickMark val="cross"/>
        <c:minorTickMark val="none"/>
        <c:tickLblPos val="nextTo"/>
        <c:spPr>
          <a:ln w="5107">
            <a:solidFill>
              <a:schemeClr val="tx1"/>
            </a:solidFill>
            <a:prstDash val="solid"/>
          </a:ln>
        </c:spPr>
        <c:txPr>
          <a:bodyPr rot="0" vert="horz"/>
          <a:lstStyle/>
          <a:p>
            <a:pPr>
              <a:defRPr sz="1609" b="1" i="0" u="none" strike="noStrike" baseline="0">
                <a:solidFill>
                  <a:schemeClr val="tx1"/>
                </a:solidFill>
                <a:latin typeface="Times New Roman"/>
                <a:ea typeface="Times New Roman"/>
                <a:cs typeface="Times New Roman"/>
              </a:defRPr>
            </a:pPr>
            <a:endParaRPr lang="nb-NO"/>
          </a:p>
        </c:txPr>
        <c:crossAx val="470765352"/>
        <c:crosses val="autoZero"/>
        <c:crossBetween val="between"/>
        <c:majorUnit val="5"/>
        <c:minorUnit val="1"/>
      </c:valAx>
      <c:spPr>
        <a:noFill/>
        <a:ln w="40859">
          <a:noFill/>
        </a:ln>
      </c:spPr>
    </c:plotArea>
    <c:plotVisOnly val="1"/>
    <c:dispBlanksAs val="gap"/>
    <c:showDLblsOverMax val="0"/>
  </c:chart>
  <c:spPr>
    <a:noFill/>
    <a:ln>
      <a:noFill/>
    </a:ln>
  </c:spPr>
  <c:txPr>
    <a:bodyPr/>
    <a:lstStyle/>
    <a:p>
      <a:pPr>
        <a:defRPr sz="965" b="0" i="0" u="none" strike="noStrike" baseline="0">
          <a:solidFill>
            <a:schemeClr val="tx1"/>
          </a:solidFill>
          <a:latin typeface="Times New Roman"/>
          <a:ea typeface="Times New Roman"/>
          <a:cs typeface="Times New Roman"/>
        </a:defRPr>
      </a:pPr>
      <a:endParaRPr lang="nb-NO"/>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0"/>
          <c:y val="1.459775948364345E-2"/>
          <c:w val="1"/>
          <c:h val="0.91657251674471885"/>
        </c:manualLayout>
      </c:layout>
      <c:lineChart>
        <c:grouping val="standard"/>
        <c:varyColors val="0"/>
        <c:ser>
          <c:idx val="0"/>
          <c:order val="0"/>
          <c:tx>
            <c:strRef>
              <c:f>'Ark1'!$A$2</c:f>
              <c:strCache>
                <c:ptCount val="1"/>
                <c:pt idx="0">
                  <c:v>Under 20.000 lesere</c:v>
                </c:pt>
              </c:strCache>
            </c:strRef>
          </c:tx>
          <c:spPr>
            <a:ln>
              <a:solidFill>
                <a:srgbClr val="00B050"/>
              </a:solidFill>
            </a:ln>
          </c:spPr>
          <c:marker>
            <c:symbol val="none"/>
          </c:marker>
          <c:dLbls>
            <c:spPr>
              <a:noFill/>
              <a:ln>
                <a:noFill/>
              </a:ln>
              <a:effectLst/>
            </c:spPr>
            <c:txPr>
              <a:bodyPr wrap="square" lIns="38100" tIns="19050" rIns="38100" bIns="19050" anchor="ctr">
                <a:spAutoFit/>
              </a:bodyPr>
              <a:lstStyle/>
              <a:p>
                <a:pPr>
                  <a:defRPr sz="1200">
                    <a:solidFill>
                      <a:srgbClr val="00B050"/>
                    </a:solidFill>
                  </a:defRPr>
                </a:pPr>
                <a:endParaRPr lang="nb-NO"/>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'Ark1'!$B$1:$Y$1</c:f>
              <c:numCache>
                <c:formatCode>0</c:formatCode>
                <c:ptCount val="2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pt idx="23">
                  <c:v>2023</c:v>
                </c:pt>
              </c:numCache>
            </c:numRef>
          </c:cat>
          <c:val>
            <c:numRef>
              <c:f>'Ark1'!$B$2:$Z$2</c:f>
              <c:numCache>
                <c:formatCode>0</c:formatCode>
                <c:ptCount val="25"/>
                <c:pt idx="0">
                  <c:v>100</c:v>
                </c:pt>
                <c:pt idx="1">
                  <c:v>100.06980237939295</c:v>
                </c:pt>
                <c:pt idx="2">
                  <c:v>100.14078549555178</c:v>
                </c:pt>
                <c:pt idx="3">
                  <c:v>101.47894225433214</c:v>
                </c:pt>
                <c:pt idx="4">
                  <c:v>104.63828129178161</c:v>
                </c:pt>
                <c:pt idx="5">
                  <c:v>104.63213451508879</c:v>
                </c:pt>
                <c:pt idx="6">
                  <c:v>104.20515926402594</c:v>
                </c:pt>
                <c:pt idx="7">
                  <c:v>103.07880584450812</c:v>
                </c:pt>
                <c:pt idx="8">
                  <c:v>102.01152399083475</c:v>
                </c:pt>
                <c:pt idx="9">
                  <c:v>99.84525402856967</c:v>
                </c:pt>
                <c:pt idx="10">
                  <c:v>93.039938768380424</c:v>
                </c:pt>
                <c:pt idx="11">
                  <c:v>89.728666691207493</c:v>
                </c:pt>
                <c:pt idx="12">
                  <c:v>85.659222700150536</c:v>
                </c:pt>
                <c:pt idx="13">
                  <c:v>80.843448890420007</c:v>
                </c:pt>
                <c:pt idx="14">
                  <c:v>73.567783666798874</c:v>
                </c:pt>
                <c:pt idx="15">
                  <c:v>67.669447880542791</c:v>
                </c:pt>
                <c:pt idx="16">
                  <c:v>60.488206870637796</c:v>
                </c:pt>
                <c:pt idx="17">
                  <c:v>54.77951824550852</c:v>
                </c:pt>
                <c:pt idx="18">
                  <c:v>48.859547194395816</c:v>
                </c:pt>
                <c:pt idx="19">
                  <c:v>45.887424389437555</c:v>
                </c:pt>
                <c:pt idx="20">
                  <c:v>39.738807136373019</c:v>
                </c:pt>
                <c:pt idx="21">
                  <c:v>35.717217711884956</c:v>
                </c:pt>
                <c:pt idx="22">
                  <c:v>33.233781017781197</c:v>
                </c:pt>
                <c:pt idx="23">
                  <c:v>28.80671269687917</c:v>
                </c:pt>
                <c:pt idx="24">
                  <c:v>24.852876726219797</c:v>
                </c:pt>
              </c:numCache>
            </c:numRef>
          </c:val>
          <c:smooth val="1"/>
          <c:extLst>
            <c:ext xmlns:c16="http://schemas.microsoft.com/office/drawing/2014/chart" uri="{C3380CC4-5D6E-409C-BE32-E72D297353CC}">
              <c16:uniqueId val="{00000000-927B-4528-A1D9-23E5316945C1}"/>
            </c:ext>
          </c:extLst>
        </c:ser>
        <c:ser>
          <c:idx val="2"/>
          <c:order val="2"/>
          <c:tx>
            <c:strRef>
              <c:f>'Ark1'!$A$3</c:f>
              <c:strCache>
                <c:ptCount val="1"/>
                <c:pt idx="0">
                  <c:v>Totalt</c:v>
                </c:pt>
              </c:strCache>
            </c:strRef>
          </c:tx>
          <c:spPr>
            <a:ln>
              <a:solidFill>
                <a:srgbClr val="000000"/>
              </a:solidFill>
            </a:ln>
          </c:spPr>
          <c:marker>
            <c:symbol val="none"/>
          </c:marker>
          <c:dLbls>
            <c:spPr>
              <a:noFill/>
              <a:ln>
                <a:noFill/>
              </a:ln>
              <a:effectLst/>
            </c:spPr>
            <c:txPr>
              <a:bodyPr wrap="square" lIns="38100" tIns="19050" rIns="38100" bIns="19050" anchor="ctr">
                <a:spAutoFit/>
              </a:bodyPr>
              <a:lstStyle/>
              <a:p>
                <a:pPr>
                  <a:defRPr sz="1600" b="0">
                    <a:solidFill>
                      <a:srgbClr val="000000"/>
                    </a:solidFill>
                  </a:defRPr>
                </a:pPr>
                <a:endParaRPr lang="nb-NO"/>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numRef>
              <c:f>'Ark1'!$B$1:$Y$1</c:f>
              <c:numCache>
                <c:formatCode>0</c:formatCode>
                <c:ptCount val="2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pt idx="23">
                  <c:v>2023</c:v>
                </c:pt>
              </c:numCache>
            </c:numRef>
          </c:cat>
          <c:val>
            <c:numRef>
              <c:f>'Ark1'!$B$3:$Z$3</c:f>
              <c:numCache>
                <c:formatCode>0</c:formatCode>
                <c:ptCount val="25"/>
                <c:pt idx="0">
                  <c:v>100</c:v>
                </c:pt>
                <c:pt idx="1">
                  <c:v>98.946757706100598</c:v>
                </c:pt>
                <c:pt idx="2">
                  <c:v>97.965243771874214</c:v>
                </c:pt>
                <c:pt idx="3">
                  <c:v>99.571059115549659</c:v>
                </c:pt>
                <c:pt idx="4">
                  <c:v>100.57823380427902</c:v>
                </c:pt>
                <c:pt idx="5">
                  <c:v>101.44087981847167</c:v>
                </c:pt>
                <c:pt idx="6">
                  <c:v>98.812260414706387</c:v>
                </c:pt>
                <c:pt idx="7">
                  <c:v>96.19819842711091</c:v>
                </c:pt>
                <c:pt idx="8">
                  <c:v>94.498593621257882</c:v>
                </c:pt>
                <c:pt idx="9">
                  <c:v>90.38265624143925</c:v>
                </c:pt>
                <c:pt idx="10">
                  <c:v>82.681783087617404</c:v>
                </c:pt>
                <c:pt idx="11">
                  <c:v>78.399375036889836</c:v>
                </c:pt>
                <c:pt idx="12">
                  <c:v>74.26894641097492</c:v>
                </c:pt>
                <c:pt idx="13">
                  <c:v>71.688803203055045</c:v>
                </c:pt>
                <c:pt idx="14">
                  <c:v>63.988737324129893</c:v>
                </c:pt>
                <c:pt idx="15">
                  <c:v>57.702977362159146</c:v>
                </c:pt>
                <c:pt idx="16">
                  <c:v>50.319270604633026</c:v>
                </c:pt>
                <c:pt idx="17">
                  <c:v>45.411780337589128</c:v>
                </c:pt>
                <c:pt idx="18">
                  <c:v>40.707193983922799</c:v>
                </c:pt>
                <c:pt idx="19">
                  <c:v>38.337326035568267</c:v>
                </c:pt>
                <c:pt idx="20">
                  <c:v>32.294820497794824</c:v>
                </c:pt>
                <c:pt idx="21">
                  <c:v>29.034554806422115</c:v>
                </c:pt>
                <c:pt idx="22">
                  <c:v>27.336710124524139</c:v>
                </c:pt>
                <c:pt idx="23">
                  <c:v>23.508519926323594</c:v>
                </c:pt>
                <c:pt idx="24">
                  <c:v>21.469661153640832</c:v>
                </c:pt>
              </c:numCache>
            </c:numRef>
          </c:val>
          <c:smooth val="1"/>
          <c:extLst>
            <c:ext xmlns:c16="http://schemas.microsoft.com/office/drawing/2014/chart" uri="{C3380CC4-5D6E-409C-BE32-E72D297353CC}">
              <c16:uniqueId val="{00000002-927B-4528-A1D9-23E5316945C1}"/>
            </c:ext>
          </c:extLst>
        </c:ser>
        <c:ser>
          <c:idx val="3"/>
          <c:order val="3"/>
          <c:tx>
            <c:strRef>
              <c:f>'Ark1'!$A$4</c:f>
              <c:strCache>
                <c:ptCount val="1"/>
                <c:pt idx="0">
                  <c:v>Over 20.000 lesere</c:v>
                </c:pt>
              </c:strCache>
            </c:strRef>
          </c:tx>
          <c:spPr>
            <a:ln>
              <a:solidFill>
                <a:srgbClr val="00B0F0"/>
              </a:solidFill>
            </a:ln>
          </c:spPr>
          <c:marker>
            <c:symbol val="none"/>
          </c:marker>
          <c:dLbls>
            <c:spPr>
              <a:noFill/>
              <a:ln>
                <a:noFill/>
              </a:ln>
              <a:effectLst/>
            </c:spPr>
            <c:txPr>
              <a:bodyPr wrap="square" lIns="38100" tIns="19050" rIns="38100" bIns="19050" anchor="ctr">
                <a:spAutoFit/>
              </a:bodyPr>
              <a:lstStyle/>
              <a:p>
                <a:pPr>
                  <a:defRPr sz="1200">
                    <a:solidFill>
                      <a:srgbClr val="00B0F0"/>
                    </a:solidFill>
                  </a:defRPr>
                </a:pPr>
                <a:endParaRPr lang="nb-NO"/>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numRef>
              <c:f>'Ark1'!$B$1:$Y$1</c:f>
              <c:numCache>
                <c:formatCode>0</c:formatCode>
                <c:ptCount val="2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pt idx="23">
                  <c:v>2023</c:v>
                </c:pt>
              </c:numCache>
            </c:numRef>
          </c:cat>
          <c:val>
            <c:numRef>
              <c:f>'Ark1'!$B$4:$Z$4</c:f>
              <c:numCache>
                <c:formatCode>0</c:formatCode>
                <c:ptCount val="25"/>
                <c:pt idx="0">
                  <c:v>100</c:v>
                </c:pt>
                <c:pt idx="1">
                  <c:v>98.255275910850486</c:v>
                </c:pt>
                <c:pt idx="2">
                  <c:v>96.625717809545463</c:v>
                </c:pt>
                <c:pt idx="3">
                  <c:v>98.396336070859803</c:v>
                </c:pt>
                <c:pt idx="4">
                  <c:v>98.078378729744401</c:v>
                </c:pt>
                <c:pt idx="5">
                  <c:v>99.475958405107164</c:v>
                </c:pt>
                <c:pt idx="6">
                  <c:v>95.491741234469913</c:v>
                </c:pt>
                <c:pt idx="7">
                  <c:v>91.961666361610099</c:v>
                </c:pt>
                <c:pt idx="8">
                  <c:v>89.872727257176393</c:v>
                </c:pt>
                <c:pt idx="9">
                  <c:v>84.556339389419279</c:v>
                </c:pt>
                <c:pt idx="10">
                  <c:v>76.304052747989616</c:v>
                </c:pt>
                <c:pt idx="11">
                  <c:v>71.42369622522412</c:v>
                </c:pt>
                <c:pt idx="12">
                  <c:v>67.255718100347082</c:v>
                </c:pt>
                <c:pt idx="13">
                  <c:v>66.052098817805955</c:v>
                </c:pt>
                <c:pt idx="14">
                  <c:v>58.09072069190254</c:v>
                </c:pt>
                <c:pt idx="15">
                  <c:v>51.566415664969192</c:v>
                </c:pt>
                <c:pt idx="16">
                  <c:v>44.058046565889654</c:v>
                </c:pt>
                <c:pt idx="17">
                  <c:v>39.643870671974071</c:v>
                </c:pt>
                <c:pt idx="18">
                  <c:v>35.687621773171323</c:v>
                </c:pt>
                <c:pt idx="19">
                  <c:v>33.688574576071133</c:v>
                </c:pt>
                <c:pt idx="20">
                  <c:v>27.711404212517817</c:v>
                </c:pt>
                <c:pt idx="21">
                  <c:v>24.919901264302734</c:v>
                </c:pt>
                <c:pt idx="22">
                  <c:v>23.70576180611744</c:v>
                </c:pt>
                <c:pt idx="23">
                  <c:v>20.24631323438096</c:v>
                </c:pt>
                <c:pt idx="24">
                  <c:v>19.386545465120054</c:v>
                </c:pt>
              </c:numCache>
            </c:numRef>
          </c:val>
          <c:smooth val="1"/>
          <c:extLst>
            <c:ext xmlns:c16="http://schemas.microsoft.com/office/drawing/2014/chart" uri="{C3380CC4-5D6E-409C-BE32-E72D297353CC}">
              <c16:uniqueId val="{00000003-927B-4528-A1D9-23E5316945C1}"/>
            </c:ext>
          </c:extLst>
        </c:ser>
        <c:dLbls>
          <c:showLegendKey val="0"/>
          <c:showVal val="0"/>
          <c:showCatName val="0"/>
          <c:showSerName val="0"/>
          <c:showPercent val="0"/>
          <c:showBubbleSize val="0"/>
        </c:dLbls>
        <c:smooth val="0"/>
        <c:axId val="474250056"/>
        <c:axId val="474236336"/>
        <c:extLst>
          <c:ext xmlns:c15="http://schemas.microsoft.com/office/drawing/2012/chart" uri="{02D57815-91ED-43cb-92C2-25804820EDAC}">
            <c15:filteredLineSeries>
              <c15:ser>
                <c:idx val="1"/>
                <c:order val="1"/>
                <c:tx>
                  <c:strRef>
                    <c:extLst>
                      <c:ext uri="{02D57815-91ED-43cb-92C2-25804820EDAC}">
                        <c15:formulaRef>
                          <c15:sqref>'Ark1'!#REF!</c15:sqref>
                        </c15:formulaRef>
                      </c:ext>
                    </c:extLst>
                    <c:strCache>
                      <c:ptCount val="1"/>
                      <c:pt idx="0">
                        <c:v>#REF!</c:v>
                      </c:pt>
                    </c:strCache>
                  </c:strRef>
                </c:tx>
                <c:spPr>
                  <a:ln>
                    <a:solidFill>
                      <a:srgbClr val="0070C0"/>
                    </a:solidFill>
                  </a:ln>
                </c:spPr>
                <c:marker>
                  <c:symbol val="none"/>
                </c:marker>
                <c:cat>
                  <c:numRef>
                    <c:extLst>
                      <c:ext uri="{02D57815-91ED-43cb-92C2-25804820EDAC}">
                        <c15:formulaRef>
                          <c15:sqref>'Ark1'!$B$1:$Y$1</c15:sqref>
                        </c15:formulaRef>
                      </c:ext>
                    </c:extLst>
                    <c:numCache>
                      <c:formatCode>0</c:formatCode>
                      <c:ptCount val="2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pt idx="23">
                        <c:v>2023</c:v>
                      </c:pt>
                    </c:numCache>
                  </c:numRef>
                </c:cat>
                <c:val>
                  <c:numRef>
                    <c:extLst>
                      <c:ext uri="{02D57815-91ED-43cb-92C2-25804820EDAC}">
                        <c15:formulaRef>
                          <c15:sqref>'Ark1'!#REF!</c15:sqref>
                        </c15:formulaRef>
                      </c:ext>
                    </c:extLst>
                    <c:numCache>
                      <c:formatCode>General</c:formatCode>
                      <c:ptCount val="1"/>
                      <c:pt idx="0">
                        <c:v>1</c:v>
                      </c:pt>
                    </c:numCache>
                  </c:numRef>
                </c:val>
                <c:smooth val="1"/>
                <c:extLst>
                  <c:ext xmlns:c16="http://schemas.microsoft.com/office/drawing/2014/chart" uri="{C3380CC4-5D6E-409C-BE32-E72D297353CC}">
                    <c16:uniqueId val="{00000001-927B-4528-A1D9-23E5316945C1}"/>
                  </c:ext>
                </c:extLst>
              </c15:ser>
            </c15:filteredLineSeries>
          </c:ext>
        </c:extLst>
      </c:lineChart>
      <c:catAx>
        <c:axId val="474250056"/>
        <c:scaling>
          <c:orientation val="minMax"/>
        </c:scaling>
        <c:delete val="0"/>
        <c:axPos val="b"/>
        <c:numFmt formatCode="General" sourceLinked="0"/>
        <c:majorTickMark val="out"/>
        <c:minorTickMark val="none"/>
        <c:tickLblPos val="low"/>
        <c:txPr>
          <a:bodyPr rot="0"/>
          <a:lstStyle/>
          <a:p>
            <a:pPr>
              <a:defRPr sz="800"/>
            </a:pPr>
            <a:endParaRPr lang="nb-NO"/>
          </a:p>
        </c:txPr>
        <c:crossAx val="474236336"/>
        <c:crosses val="autoZero"/>
        <c:auto val="1"/>
        <c:lblAlgn val="ctr"/>
        <c:lblOffset val="100"/>
        <c:noMultiLvlLbl val="0"/>
      </c:catAx>
      <c:valAx>
        <c:axId val="474236336"/>
        <c:scaling>
          <c:orientation val="minMax"/>
          <c:max val="110"/>
          <c:min val="0"/>
        </c:scaling>
        <c:delete val="1"/>
        <c:axPos val="l"/>
        <c:numFmt formatCode="0" sourceLinked="1"/>
        <c:majorTickMark val="out"/>
        <c:minorTickMark val="none"/>
        <c:tickLblPos val="nextTo"/>
        <c:crossAx val="474250056"/>
        <c:crosses val="autoZero"/>
        <c:crossBetween val="between"/>
        <c:majorUnit val="10"/>
        <c:minorUnit val="1"/>
      </c:valAx>
    </c:plotArea>
    <c:legend>
      <c:legendPos val="r"/>
      <c:layout>
        <c:manualLayout>
          <c:xMode val="edge"/>
          <c:yMode val="edge"/>
          <c:x val="1.5493748516363362E-2"/>
          <c:y val="0.45573906621836818"/>
          <c:w val="0.31043648608635371"/>
          <c:h val="0.28476919120227911"/>
        </c:manualLayout>
      </c:layout>
      <c:overlay val="0"/>
      <c:spPr>
        <a:ln>
          <a:solidFill>
            <a:schemeClr val="bg1">
              <a:lumMod val="50000"/>
            </a:schemeClr>
          </a:solidFill>
        </a:ln>
      </c:spPr>
      <c:txPr>
        <a:bodyPr/>
        <a:lstStyle/>
        <a:p>
          <a:pPr>
            <a:defRPr sz="1800"/>
          </a:pPr>
          <a:endParaRPr lang="nb-NO"/>
        </a:p>
      </c:txPr>
    </c:legend>
    <c:plotVisOnly val="1"/>
    <c:dispBlanksAs val="gap"/>
    <c:showDLblsOverMax val="0"/>
  </c:chart>
  <c:txPr>
    <a:bodyPr/>
    <a:lstStyle/>
    <a:p>
      <a:pPr>
        <a:defRPr sz="1800"/>
      </a:pPr>
      <a:endParaRPr lang="nb-NO"/>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487837865935324"/>
          <c:y val="1.054144140229785E-2"/>
          <c:w val="0.80156657963446476"/>
          <c:h val="0.96593233491493058"/>
        </c:manualLayout>
      </c:layout>
      <c:barChart>
        <c:barDir val="bar"/>
        <c:grouping val="clustered"/>
        <c:varyColors val="0"/>
        <c:ser>
          <c:idx val="3"/>
          <c:order val="0"/>
          <c:tx>
            <c:strRef>
              <c:f>Sheet1!$B$1</c:f>
              <c:strCache>
                <c:ptCount val="1"/>
                <c:pt idx="0">
                  <c:v>2023</c:v>
                </c:pt>
              </c:strCache>
            </c:strRef>
          </c:tx>
          <c:spPr>
            <a:solidFill>
              <a:schemeClr val="accent3">
                <a:lumMod val="20000"/>
                <a:lumOff val="80000"/>
              </a:schemeClr>
            </a:solidFill>
            <a:ln w="12838">
              <a:noFill/>
              <a:prstDash val="solid"/>
            </a:ln>
          </c:spPr>
          <c:invertIfNegative val="0"/>
          <c:dLbls>
            <c:spPr>
              <a:noFill/>
              <a:ln w="25676">
                <a:noFill/>
              </a:ln>
            </c:spPr>
            <c:txPr>
              <a:bodyPr wrap="square" lIns="38100" tIns="19050" rIns="38100" bIns="19050" anchor="ctr">
                <a:spAutoFit/>
              </a:bodyPr>
              <a:lstStyle/>
              <a:p>
                <a:pPr>
                  <a:defRPr sz="1200" b="0" i="0" u="none" strike="noStrike" baseline="0">
                    <a:solidFill>
                      <a:schemeClr val="tx1"/>
                    </a:solidFill>
                    <a:latin typeface="+mn-lt"/>
                    <a:ea typeface="Verdana"/>
                    <a:cs typeface="Verdana"/>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Sheet1!$A$2:$A$14</c:f>
              <c:strCache>
                <c:ptCount val="13"/>
                <c:pt idx="0">
                  <c:v>Sunnmørsposten</c:v>
                </c:pt>
                <c:pt idx="1">
                  <c:v>Nationen</c:v>
                </c:pt>
                <c:pt idx="2">
                  <c:v>Fædrelandsvennen</c:v>
                </c:pt>
                <c:pt idx="3">
                  <c:v>Vårt Land</c:v>
                </c:pt>
                <c:pt idx="4">
                  <c:v>Stavanger Aftenblad</c:v>
                </c:pt>
                <c:pt idx="5">
                  <c:v>Bergens Tidende</c:v>
                </c:pt>
                <c:pt idx="6">
                  <c:v>Finansavisen</c:v>
                </c:pt>
                <c:pt idx="7">
                  <c:v>Adresseavisen</c:v>
                </c:pt>
                <c:pt idx="8">
                  <c:v>Dagbladet</c:v>
                </c:pt>
                <c:pt idx="9">
                  <c:v>Dagens Næringsliv</c:v>
                </c:pt>
                <c:pt idx="10">
                  <c:v>Klassekampen</c:v>
                </c:pt>
                <c:pt idx="11">
                  <c:v>VG</c:v>
                </c:pt>
                <c:pt idx="12">
                  <c:v>Aftenposten</c:v>
                </c:pt>
              </c:strCache>
            </c:strRef>
          </c:cat>
          <c:val>
            <c:numRef>
              <c:f>Sheet1!$B$2:$B$14</c:f>
              <c:numCache>
                <c:formatCode>0</c:formatCode>
                <c:ptCount val="13"/>
                <c:pt idx="0">
                  <c:v>29.082999999999998</c:v>
                </c:pt>
                <c:pt idx="1">
                  <c:v>33.091000000000001</c:v>
                </c:pt>
                <c:pt idx="2">
                  <c:v>32.688000000000002</c:v>
                </c:pt>
                <c:pt idx="3">
                  <c:v>33.573</c:v>
                </c:pt>
                <c:pt idx="4">
                  <c:v>52.317999999999998</c:v>
                </c:pt>
                <c:pt idx="5">
                  <c:v>54.375</c:v>
                </c:pt>
                <c:pt idx="6">
                  <c:v>42.594999999999999</c:v>
                </c:pt>
                <c:pt idx="7">
                  <c:v>61.981000000000002</c:v>
                </c:pt>
                <c:pt idx="8">
                  <c:v>70.665999999999997</c:v>
                </c:pt>
                <c:pt idx="9">
                  <c:v>73.655000000000001</c:v>
                </c:pt>
                <c:pt idx="10">
                  <c:v>102.627</c:v>
                </c:pt>
                <c:pt idx="11">
                  <c:v>89.864000000000004</c:v>
                </c:pt>
                <c:pt idx="12">
                  <c:v>217.45099999999999</c:v>
                </c:pt>
              </c:numCache>
            </c:numRef>
          </c:val>
          <c:extLst>
            <c:ext xmlns:c16="http://schemas.microsoft.com/office/drawing/2014/chart" uri="{C3380CC4-5D6E-409C-BE32-E72D297353CC}">
              <c16:uniqueId val="{00000000-91A7-433B-9704-979C8547D548}"/>
            </c:ext>
          </c:extLst>
        </c:ser>
        <c:ser>
          <c:idx val="0"/>
          <c:order val="1"/>
          <c:tx>
            <c:strRef>
              <c:f>Sheet1!$C$1</c:f>
              <c:strCache>
                <c:ptCount val="1"/>
                <c:pt idx="0">
                  <c:v>2024</c:v>
                </c:pt>
              </c:strCache>
            </c:strRef>
          </c:tx>
          <c:spPr>
            <a:solidFill>
              <a:schemeClr val="accent3"/>
            </a:solidFill>
          </c:spPr>
          <c:invertIfNegative val="0"/>
          <c:dLbls>
            <c:spPr>
              <a:noFill/>
              <a:ln>
                <a:noFill/>
              </a:ln>
              <a:effectLst/>
            </c:spPr>
            <c:txPr>
              <a:bodyPr wrap="square" lIns="38100" tIns="19050" rIns="38100" bIns="19050" anchor="ctr">
                <a:spAutoFit/>
              </a:bodyPr>
              <a:lstStyle/>
              <a:p>
                <a:pPr>
                  <a:defRPr b="1">
                    <a:solidFill>
                      <a:srgbClr val="000000"/>
                    </a:solidFill>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Sheet1!$A$2:$A$14</c:f>
              <c:strCache>
                <c:ptCount val="13"/>
                <c:pt idx="0">
                  <c:v>Sunnmørsposten</c:v>
                </c:pt>
                <c:pt idx="1">
                  <c:v>Nationen</c:v>
                </c:pt>
                <c:pt idx="2">
                  <c:v>Fædrelandsvennen</c:v>
                </c:pt>
                <c:pt idx="3">
                  <c:v>Vårt Land</c:v>
                </c:pt>
                <c:pt idx="4">
                  <c:v>Stavanger Aftenblad</c:v>
                </c:pt>
                <c:pt idx="5">
                  <c:v>Bergens Tidende</c:v>
                </c:pt>
                <c:pt idx="6">
                  <c:v>Finansavisen</c:v>
                </c:pt>
                <c:pt idx="7">
                  <c:v>Adresseavisen</c:v>
                </c:pt>
                <c:pt idx="8">
                  <c:v>Dagbladet</c:v>
                </c:pt>
                <c:pt idx="9">
                  <c:v>Dagens Næringsliv</c:v>
                </c:pt>
                <c:pt idx="10">
                  <c:v>Klassekampen</c:v>
                </c:pt>
                <c:pt idx="11">
                  <c:v>VG</c:v>
                </c:pt>
                <c:pt idx="12">
                  <c:v>Aftenposten</c:v>
                </c:pt>
              </c:strCache>
            </c:strRef>
          </c:cat>
          <c:val>
            <c:numRef>
              <c:f>Sheet1!$C$2:$C$14</c:f>
              <c:numCache>
                <c:formatCode>0</c:formatCode>
                <c:ptCount val="13"/>
                <c:pt idx="0">
                  <c:v>26.146999999999998</c:v>
                </c:pt>
                <c:pt idx="1">
                  <c:v>27.077999999999999</c:v>
                </c:pt>
                <c:pt idx="2">
                  <c:v>28.803999999999998</c:v>
                </c:pt>
                <c:pt idx="3">
                  <c:v>31.24</c:v>
                </c:pt>
                <c:pt idx="4">
                  <c:v>45.406999999999996</c:v>
                </c:pt>
                <c:pt idx="5">
                  <c:v>48.988</c:v>
                </c:pt>
                <c:pt idx="6">
                  <c:v>49.427</c:v>
                </c:pt>
                <c:pt idx="7">
                  <c:v>55.213999999999999</c:v>
                </c:pt>
                <c:pt idx="8">
                  <c:v>68.075999999999993</c:v>
                </c:pt>
                <c:pt idx="9">
                  <c:v>68.393000000000001</c:v>
                </c:pt>
                <c:pt idx="10">
                  <c:v>99.397000000000006</c:v>
                </c:pt>
                <c:pt idx="11">
                  <c:v>115.541</c:v>
                </c:pt>
                <c:pt idx="12">
                  <c:v>199.97399999999999</c:v>
                </c:pt>
              </c:numCache>
            </c:numRef>
          </c:val>
          <c:extLst>
            <c:ext xmlns:c16="http://schemas.microsoft.com/office/drawing/2014/chart" uri="{C3380CC4-5D6E-409C-BE32-E72D297353CC}">
              <c16:uniqueId val="{00000001-91A7-433B-9704-979C8547D548}"/>
            </c:ext>
          </c:extLst>
        </c:ser>
        <c:dLbls>
          <c:showLegendKey val="0"/>
          <c:showVal val="1"/>
          <c:showCatName val="0"/>
          <c:showSerName val="0"/>
          <c:showPercent val="0"/>
          <c:showBubbleSize val="0"/>
        </c:dLbls>
        <c:gapWidth val="50"/>
        <c:axId val="471975232"/>
        <c:axId val="471975624"/>
      </c:barChart>
      <c:catAx>
        <c:axId val="471975232"/>
        <c:scaling>
          <c:orientation val="minMax"/>
        </c:scaling>
        <c:delete val="0"/>
        <c:axPos val="l"/>
        <c:numFmt formatCode="General" sourceLinked="1"/>
        <c:majorTickMark val="out"/>
        <c:minorTickMark val="none"/>
        <c:tickLblPos val="nextTo"/>
        <c:spPr>
          <a:ln w="3209">
            <a:solidFill>
              <a:schemeClr val="tx1"/>
            </a:solidFill>
            <a:prstDash val="solid"/>
          </a:ln>
        </c:spPr>
        <c:txPr>
          <a:bodyPr rot="0" vert="horz"/>
          <a:lstStyle/>
          <a:p>
            <a:pPr>
              <a:defRPr sz="1200" b="0" i="0" u="none" strike="noStrike" baseline="0">
                <a:solidFill>
                  <a:schemeClr val="tx1"/>
                </a:solidFill>
                <a:latin typeface="+mn-lt"/>
                <a:ea typeface="Verdana"/>
                <a:cs typeface="Verdana"/>
              </a:defRPr>
            </a:pPr>
            <a:endParaRPr lang="nb-NO"/>
          </a:p>
        </c:txPr>
        <c:crossAx val="471975624"/>
        <c:crosses val="autoZero"/>
        <c:auto val="0"/>
        <c:lblAlgn val="ctr"/>
        <c:lblOffset val="100"/>
        <c:tickLblSkip val="1"/>
        <c:tickMarkSkip val="1"/>
        <c:noMultiLvlLbl val="0"/>
      </c:catAx>
      <c:valAx>
        <c:axId val="471975624"/>
        <c:scaling>
          <c:orientation val="minMax"/>
          <c:max val="250"/>
          <c:min val="0"/>
        </c:scaling>
        <c:delete val="1"/>
        <c:axPos val="b"/>
        <c:numFmt formatCode="0" sourceLinked="1"/>
        <c:majorTickMark val="out"/>
        <c:minorTickMark val="none"/>
        <c:tickLblPos val="nextTo"/>
        <c:crossAx val="471975232"/>
        <c:crosses val="autoZero"/>
        <c:crossBetween val="between"/>
        <c:majorUnit val="50"/>
        <c:minorUnit val="1"/>
      </c:valAx>
      <c:spPr>
        <a:noFill/>
        <a:ln w="25676">
          <a:noFill/>
        </a:ln>
      </c:spPr>
    </c:plotArea>
    <c:legend>
      <c:legendPos val="r"/>
      <c:layout>
        <c:manualLayout>
          <c:xMode val="edge"/>
          <c:yMode val="edge"/>
          <c:x val="0.8623172383575427"/>
          <c:y val="0.79838531696205928"/>
          <c:w val="0.11406762381508047"/>
          <c:h val="0.16461426225288245"/>
        </c:manualLayout>
      </c:layout>
      <c:overlay val="0"/>
      <c:spPr>
        <a:ln>
          <a:solidFill>
            <a:schemeClr val="bg1">
              <a:lumMod val="50000"/>
            </a:schemeClr>
          </a:solidFill>
        </a:ln>
      </c:spPr>
      <c:txPr>
        <a:bodyPr/>
        <a:lstStyle/>
        <a:p>
          <a:pPr>
            <a:defRPr sz="1800">
              <a:latin typeface="+mn-lt"/>
            </a:defRPr>
          </a:pPr>
          <a:endParaRPr lang="nb-NO"/>
        </a:p>
      </c:txPr>
    </c:legend>
    <c:plotVisOnly val="1"/>
    <c:dispBlanksAs val="gap"/>
    <c:showDLblsOverMax val="0"/>
  </c:chart>
  <c:spPr>
    <a:noFill/>
    <a:ln>
      <a:noFill/>
    </a:ln>
  </c:spPr>
  <c:txPr>
    <a:bodyPr/>
    <a:lstStyle/>
    <a:p>
      <a:pPr>
        <a:defRPr sz="1213" b="0" i="0" u="none" strike="noStrike" baseline="0">
          <a:solidFill>
            <a:schemeClr val="tx1"/>
          </a:solidFill>
          <a:latin typeface="Verdana"/>
          <a:ea typeface="Verdana"/>
          <a:cs typeface="Verdana"/>
        </a:defRPr>
      </a:pPr>
      <a:endParaRPr lang="nb-NO"/>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996195563307355"/>
          <c:y val="2.3474726900336953E-3"/>
          <c:w val="0.83448275862068966"/>
          <c:h val="0.90610328638497661"/>
        </c:manualLayout>
      </c:layout>
      <c:barChart>
        <c:barDir val="bar"/>
        <c:grouping val="clustered"/>
        <c:varyColors val="0"/>
        <c:ser>
          <c:idx val="10"/>
          <c:order val="0"/>
          <c:tx>
            <c:strRef>
              <c:f>Sheet1!$B$1</c:f>
              <c:strCache>
                <c:ptCount val="1"/>
                <c:pt idx="0">
                  <c:v>Prosent</c:v>
                </c:pt>
              </c:strCache>
            </c:strRef>
          </c:tx>
          <c:spPr>
            <a:solidFill>
              <a:srgbClr val="ED6666"/>
            </a:solidFill>
            <a:ln w="40859">
              <a:noFill/>
            </a:ln>
          </c:spPr>
          <c:invertIfNegative val="0"/>
          <c:dPt>
            <c:idx val="11"/>
            <c:invertIfNegative val="0"/>
            <c:bubble3D val="0"/>
            <c:spPr>
              <a:solidFill>
                <a:srgbClr val="00B6FF"/>
              </a:solidFill>
              <a:ln w="40859">
                <a:noFill/>
              </a:ln>
            </c:spPr>
            <c:extLst>
              <c:ext xmlns:c16="http://schemas.microsoft.com/office/drawing/2014/chart" uri="{C3380CC4-5D6E-409C-BE32-E72D297353CC}">
                <c16:uniqueId val="{00000000-3DB3-472B-80E2-8D09D1FA26BB}"/>
              </c:ext>
            </c:extLst>
          </c:dPt>
          <c:dPt>
            <c:idx val="12"/>
            <c:invertIfNegative val="0"/>
            <c:bubble3D val="0"/>
            <c:spPr>
              <a:solidFill>
                <a:srgbClr val="00B6FF"/>
              </a:solidFill>
              <a:ln w="40859">
                <a:noFill/>
              </a:ln>
            </c:spPr>
            <c:extLst>
              <c:ext xmlns:c16="http://schemas.microsoft.com/office/drawing/2014/chart" uri="{C3380CC4-5D6E-409C-BE32-E72D297353CC}">
                <c16:uniqueId val="{00000003-0077-4BCC-ABCA-2F57EEDA72E6}"/>
              </c:ext>
            </c:extLst>
          </c:dPt>
          <c:dLbls>
            <c:spPr>
              <a:noFill/>
              <a:ln w="40859">
                <a:noFill/>
              </a:ln>
            </c:spPr>
            <c:txPr>
              <a:bodyPr wrap="square" lIns="38100" tIns="19050" rIns="38100" bIns="19050" anchor="ctr">
                <a:spAutoFit/>
              </a:bodyPr>
              <a:lstStyle/>
              <a:p>
                <a:pPr>
                  <a:defRPr sz="1400" b="0" i="0" u="none" strike="noStrike" baseline="0">
                    <a:solidFill>
                      <a:srgbClr val="000000"/>
                    </a:solidFill>
                    <a:latin typeface="+mn-lt"/>
                    <a:ea typeface="Times New Roman"/>
                    <a:cs typeface="Times New Roman"/>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Sheet1!$A$2:$A$14</c:f>
              <c:strCache>
                <c:ptCount val="13"/>
                <c:pt idx="0">
                  <c:v>Nationen</c:v>
                </c:pt>
                <c:pt idx="1">
                  <c:v>Stavanger Aftenblad</c:v>
                </c:pt>
                <c:pt idx="2">
                  <c:v>Fædrelandsvennen</c:v>
                </c:pt>
                <c:pt idx="3">
                  <c:v>Adresseavisen</c:v>
                </c:pt>
                <c:pt idx="4">
                  <c:v>Sunnmørsposten</c:v>
                </c:pt>
                <c:pt idx="5">
                  <c:v>Bergens Tidende</c:v>
                </c:pt>
                <c:pt idx="6">
                  <c:v>Aftenposten</c:v>
                </c:pt>
                <c:pt idx="7">
                  <c:v>Dagens Næringsliv</c:v>
                </c:pt>
                <c:pt idx="8">
                  <c:v>Vårt Land</c:v>
                </c:pt>
                <c:pt idx="9">
                  <c:v>Dagbladet</c:v>
                </c:pt>
                <c:pt idx="10">
                  <c:v>Klassekampen</c:v>
                </c:pt>
                <c:pt idx="11">
                  <c:v>Finansavisen</c:v>
                </c:pt>
                <c:pt idx="12">
                  <c:v>VG</c:v>
                </c:pt>
              </c:strCache>
            </c:strRef>
          </c:cat>
          <c:val>
            <c:numRef>
              <c:f>Sheet1!$B$2:$B$14</c:f>
              <c:numCache>
                <c:formatCode>0.0</c:formatCode>
                <c:ptCount val="13"/>
                <c:pt idx="0">
                  <c:v>-18.171103925538674</c:v>
                </c:pt>
                <c:pt idx="1">
                  <c:v>-13.209602813563208</c:v>
                </c:pt>
                <c:pt idx="2">
                  <c:v>-11.882036221243283</c:v>
                </c:pt>
                <c:pt idx="3">
                  <c:v>-10.917861925428767</c:v>
                </c:pt>
                <c:pt idx="4">
                  <c:v>-10.095244644637759</c:v>
                </c:pt>
                <c:pt idx="5">
                  <c:v>-9.9071264367816099</c:v>
                </c:pt>
                <c:pt idx="6">
                  <c:v>-8.037212981315335</c:v>
                </c:pt>
                <c:pt idx="7">
                  <c:v>-7.1441178467178048</c:v>
                </c:pt>
                <c:pt idx="8">
                  <c:v>-6.9490364280820955</c:v>
                </c:pt>
                <c:pt idx="9">
                  <c:v>-3.6651289163105361</c:v>
                </c:pt>
                <c:pt idx="10">
                  <c:v>-3.1473199060675938</c:v>
                </c:pt>
                <c:pt idx="11">
                  <c:v>16.039441248972892</c:v>
                </c:pt>
                <c:pt idx="12">
                  <c:v>28.573177245615597</c:v>
                </c:pt>
              </c:numCache>
            </c:numRef>
          </c:val>
          <c:extLst>
            <c:ext xmlns:c16="http://schemas.microsoft.com/office/drawing/2014/chart" uri="{C3380CC4-5D6E-409C-BE32-E72D297353CC}">
              <c16:uniqueId val="{00000009-28D2-4019-8E52-0D78800E7C2F}"/>
            </c:ext>
          </c:extLst>
        </c:ser>
        <c:dLbls>
          <c:showLegendKey val="0"/>
          <c:showVal val="1"/>
          <c:showCatName val="0"/>
          <c:showSerName val="0"/>
          <c:showPercent val="0"/>
          <c:showBubbleSize val="0"/>
        </c:dLbls>
        <c:gapWidth val="50"/>
        <c:axId val="470765352"/>
        <c:axId val="470765744"/>
      </c:barChart>
      <c:catAx>
        <c:axId val="470765352"/>
        <c:scaling>
          <c:orientation val="minMax"/>
        </c:scaling>
        <c:delete val="0"/>
        <c:axPos val="l"/>
        <c:numFmt formatCode="General" sourceLinked="1"/>
        <c:majorTickMark val="cross"/>
        <c:minorTickMark val="none"/>
        <c:tickLblPos val="low"/>
        <c:spPr>
          <a:ln w="5107">
            <a:solidFill>
              <a:schemeClr val="tx1"/>
            </a:solidFill>
            <a:prstDash val="solid"/>
          </a:ln>
        </c:spPr>
        <c:txPr>
          <a:bodyPr rot="0" vert="horz"/>
          <a:lstStyle/>
          <a:p>
            <a:pPr>
              <a:defRPr sz="965" b="0" i="0" u="none" strike="noStrike" baseline="0">
                <a:solidFill>
                  <a:schemeClr val="tx1"/>
                </a:solidFill>
                <a:latin typeface="Verdana"/>
                <a:ea typeface="Verdana"/>
                <a:cs typeface="Verdana"/>
              </a:defRPr>
            </a:pPr>
            <a:endParaRPr lang="nb-NO"/>
          </a:p>
        </c:txPr>
        <c:crossAx val="470765744"/>
        <c:crosses val="autoZero"/>
        <c:auto val="0"/>
        <c:lblAlgn val="ctr"/>
        <c:lblOffset val="100"/>
        <c:tickLblSkip val="1"/>
        <c:tickMarkSkip val="1"/>
        <c:noMultiLvlLbl val="0"/>
      </c:catAx>
      <c:valAx>
        <c:axId val="470765744"/>
        <c:scaling>
          <c:orientation val="minMax"/>
          <c:max val="30"/>
          <c:min val="-20"/>
        </c:scaling>
        <c:delete val="0"/>
        <c:axPos val="b"/>
        <c:numFmt formatCode="0" sourceLinked="0"/>
        <c:majorTickMark val="cross"/>
        <c:minorTickMark val="none"/>
        <c:tickLblPos val="nextTo"/>
        <c:spPr>
          <a:ln w="5107">
            <a:solidFill>
              <a:schemeClr val="tx1"/>
            </a:solidFill>
            <a:prstDash val="solid"/>
          </a:ln>
        </c:spPr>
        <c:txPr>
          <a:bodyPr rot="0" vert="horz"/>
          <a:lstStyle/>
          <a:p>
            <a:pPr>
              <a:defRPr sz="1609" b="1" i="0" u="none" strike="noStrike" baseline="0">
                <a:solidFill>
                  <a:schemeClr val="tx1"/>
                </a:solidFill>
                <a:latin typeface="Times New Roman"/>
                <a:ea typeface="Times New Roman"/>
                <a:cs typeface="Times New Roman"/>
              </a:defRPr>
            </a:pPr>
            <a:endParaRPr lang="nb-NO"/>
          </a:p>
        </c:txPr>
        <c:crossAx val="470765352"/>
        <c:crosses val="autoZero"/>
        <c:crossBetween val="between"/>
        <c:majorUnit val="5"/>
        <c:minorUnit val="1"/>
      </c:valAx>
      <c:spPr>
        <a:noFill/>
        <a:ln w="40859">
          <a:noFill/>
        </a:ln>
      </c:spPr>
    </c:plotArea>
    <c:plotVisOnly val="1"/>
    <c:dispBlanksAs val="gap"/>
    <c:showDLblsOverMax val="0"/>
  </c:chart>
  <c:spPr>
    <a:noFill/>
    <a:ln>
      <a:noFill/>
    </a:ln>
  </c:spPr>
  <c:txPr>
    <a:bodyPr/>
    <a:lstStyle/>
    <a:p>
      <a:pPr>
        <a:defRPr sz="965" b="0" i="0" u="none" strike="noStrike" baseline="0">
          <a:solidFill>
            <a:schemeClr val="tx1"/>
          </a:solidFill>
          <a:latin typeface="Times New Roman"/>
          <a:ea typeface="Times New Roman"/>
          <a:cs typeface="Times New Roman"/>
        </a:defRPr>
      </a:pPr>
      <a:endParaRPr lang="nb-NO"/>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102150537634407"/>
          <c:y val="1.4801819827919536E-2"/>
          <c:w val="0.76747311827956988"/>
          <c:h val="0.9154307748650613"/>
        </c:manualLayout>
      </c:layout>
      <c:barChart>
        <c:barDir val="bar"/>
        <c:grouping val="clustered"/>
        <c:varyColors val="0"/>
        <c:ser>
          <c:idx val="3"/>
          <c:order val="0"/>
          <c:tx>
            <c:strRef>
              <c:f>Sheet1!$B$1</c:f>
              <c:strCache>
                <c:ptCount val="1"/>
                <c:pt idx="0">
                  <c:v>-17.5</c:v>
                </c:pt>
              </c:strCache>
            </c:strRef>
          </c:tx>
          <c:spPr>
            <a:solidFill>
              <a:srgbClr val="ED6666"/>
            </a:solidFill>
          </c:spPr>
          <c:invertIfNegative val="0"/>
          <c:dPt>
            <c:idx val="11"/>
            <c:invertIfNegative val="0"/>
            <c:bubble3D val="0"/>
            <c:spPr>
              <a:solidFill>
                <a:srgbClr val="00B6FF"/>
              </a:solidFill>
            </c:spPr>
            <c:extLst>
              <c:ext xmlns:c16="http://schemas.microsoft.com/office/drawing/2014/chart" uri="{C3380CC4-5D6E-409C-BE32-E72D297353CC}">
                <c16:uniqueId val="{00000008-46D1-41C4-8DF7-68EF66CBC4EE}"/>
              </c:ext>
            </c:extLst>
          </c:dPt>
          <c:dPt>
            <c:idx val="12"/>
            <c:invertIfNegative val="0"/>
            <c:bubble3D val="0"/>
            <c:spPr>
              <a:solidFill>
                <a:srgbClr val="00B6FF"/>
              </a:solidFill>
            </c:spPr>
            <c:extLst>
              <c:ext xmlns:c16="http://schemas.microsoft.com/office/drawing/2014/chart" uri="{C3380CC4-5D6E-409C-BE32-E72D297353CC}">
                <c16:uniqueId val="{00000001-C7AE-4D9E-9366-03D8A1F478C8}"/>
              </c:ext>
            </c:extLst>
          </c:dPt>
          <c:dLbls>
            <c:numFmt formatCode="0" sourceLinked="0"/>
            <c:spPr>
              <a:noFill/>
              <a:ln w="40105">
                <a:noFill/>
              </a:ln>
            </c:spPr>
            <c:txPr>
              <a:bodyPr wrap="square" lIns="38100" tIns="19050" rIns="38100" bIns="19050" anchor="ctr">
                <a:spAutoFit/>
              </a:bodyPr>
              <a:lstStyle/>
              <a:p>
                <a:pPr>
                  <a:defRPr sz="1400" b="0" i="0" u="none" strike="noStrike" baseline="0">
                    <a:solidFill>
                      <a:srgbClr val="000000"/>
                    </a:solidFill>
                    <a:latin typeface="+mn-lt"/>
                    <a:ea typeface="Verdana"/>
                    <a:cs typeface="Verdana"/>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Sheet1!$A$1:$A$13</c:f>
              <c:strCache>
                <c:ptCount val="13"/>
                <c:pt idx="0">
                  <c:v>Aftenposten</c:v>
                </c:pt>
                <c:pt idx="1">
                  <c:v>Stavanger Aftenblad</c:v>
                </c:pt>
                <c:pt idx="2">
                  <c:v>Adresseavisen</c:v>
                </c:pt>
                <c:pt idx="3">
                  <c:v>Nationen</c:v>
                </c:pt>
                <c:pt idx="4">
                  <c:v>Bergens Tidende</c:v>
                </c:pt>
                <c:pt idx="5">
                  <c:v>Dagens Næringsliv</c:v>
                </c:pt>
                <c:pt idx="6">
                  <c:v>Fædrelandsvennen</c:v>
                </c:pt>
                <c:pt idx="7">
                  <c:v>Klassekampen</c:v>
                </c:pt>
                <c:pt idx="8">
                  <c:v>Sunnmørsposten</c:v>
                </c:pt>
                <c:pt idx="9">
                  <c:v>Dagbladet</c:v>
                </c:pt>
                <c:pt idx="10">
                  <c:v>Vårt Land</c:v>
                </c:pt>
                <c:pt idx="11">
                  <c:v>Finansavisen</c:v>
                </c:pt>
                <c:pt idx="12">
                  <c:v>VG</c:v>
                </c:pt>
              </c:strCache>
            </c:strRef>
          </c:cat>
          <c:val>
            <c:numRef>
              <c:f>Sheet1!$B$1:$B$13</c:f>
              <c:numCache>
                <c:formatCode>0.0</c:formatCode>
                <c:ptCount val="13"/>
                <c:pt idx="0">
                  <c:v>-17.477000000000004</c:v>
                </c:pt>
                <c:pt idx="1">
                  <c:v>-6.9110000000000014</c:v>
                </c:pt>
                <c:pt idx="2">
                  <c:v>-6.767000000000003</c:v>
                </c:pt>
                <c:pt idx="3">
                  <c:v>-6.0130000000000017</c:v>
                </c:pt>
                <c:pt idx="4">
                  <c:v>-5.3870000000000005</c:v>
                </c:pt>
                <c:pt idx="5">
                  <c:v>-5.2620000000000005</c:v>
                </c:pt>
                <c:pt idx="6">
                  <c:v>-3.8840000000000039</c:v>
                </c:pt>
                <c:pt idx="7">
                  <c:v>-3.2299999999999898</c:v>
                </c:pt>
                <c:pt idx="8">
                  <c:v>-2.9359999999999999</c:v>
                </c:pt>
                <c:pt idx="9">
                  <c:v>-2.5900000000000034</c:v>
                </c:pt>
                <c:pt idx="10">
                  <c:v>-2.333000000000002</c:v>
                </c:pt>
                <c:pt idx="11">
                  <c:v>6.8320000000000007</c:v>
                </c:pt>
                <c:pt idx="12">
                  <c:v>25.676999999999992</c:v>
                </c:pt>
              </c:numCache>
            </c:numRef>
          </c:val>
          <c:extLst>
            <c:ext xmlns:c16="http://schemas.microsoft.com/office/drawing/2014/chart" uri="{C3380CC4-5D6E-409C-BE32-E72D297353CC}">
              <c16:uniqueId val="{00000009-C4B4-4DD4-B133-F4F8061697AD}"/>
            </c:ext>
          </c:extLst>
        </c:ser>
        <c:dLbls>
          <c:showLegendKey val="0"/>
          <c:showVal val="1"/>
          <c:showCatName val="0"/>
          <c:showSerName val="0"/>
          <c:showPercent val="0"/>
          <c:showBubbleSize val="0"/>
        </c:dLbls>
        <c:gapWidth val="50"/>
        <c:axId val="465977864"/>
        <c:axId val="465978256"/>
      </c:barChart>
      <c:catAx>
        <c:axId val="465977864"/>
        <c:scaling>
          <c:orientation val="minMax"/>
        </c:scaling>
        <c:delete val="0"/>
        <c:axPos val="l"/>
        <c:numFmt formatCode="General" sourceLinked="1"/>
        <c:majorTickMark val="cross"/>
        <c:minorTickMark val="none"/>
        <c:tickLblPos val="low"/>
        <c:spPr>
          <a:ln w="5013">
            <a:solidFill>
              <a:schemeClr val="tx1"/>
            </a:solidFill>
            <a:prstDash val="solid"/>
          </a:ln>
        </c:spPr>
        <c:txPr>
          <a:bodyPr rot="0" vert="horz"/>
          <a:lstStyle/>
          <a:p>
            <a:pPr>
              <a:defRPr sz="1263" b="0" i="0" u="none" strike="noStrike" baseline="0">
                <a:solidFill>
                  <a:schemeClr val="tx1"/>
                </a:solidFill>
                <a:latin typeface="Verdana"/>
                <a:ea typeface="Verdana"/>
                <a:cs typeface="Verdana"/>
              </a:defRPr>
            </a:pPr>
            <a:endParaRPr lang="nb-NO"/>
          </a:p>
        </c:txPr>
        <c:crossAx val="465978256"/>
        <c:crosses val="autoZero"/>
        <c:auto val="0"/>
        <c:lblAlgn val="ctr"/>
        <c:lblOffset val="100"/>
        <c:tickLblSkip val="1"/>
        <c:tickMarkSkip val="1"/>
        <c:noMultiLvlLbl val="0"/>
      </c:catAx>
      <c:valAx>
        <c:axId val="465978256"/>
        <c:scaling>
          <c:orientation val="minMax"/>
          <c:max val="30"/>
          <c:min val="-20"/>
        </c:scaling>
        <c:delete val="0"/>
        <c:axPos val="b"/>
        <c:numFmt formatCode="0" sourceLinked="0"/>
        <c:majorTickMark val="cross"/>
        <c:minorTickMark val="none"/>
        <c:tickLblPos val="nextTo"/>
        <c:spPr>
          <a:ln w="5013">
            <a:solidFill>
              <a:schemeClr val="tx1"/>
            </a:solidFill>
            <a:prstDash val="solid"/>
          </a:ln>
        </c:spPr>
        <c:txPr>
          <a:bodyPr rot="0" vert="horz"/>
          <a:lstStyle/>
          <a:p>
            <a:pPr>
              <a:defRPr sz="1263" b="0" i="0" u="none" strike="noStrike" baseline="0">
                <a:solidFill>
                  <a:schemeClr val="tx1"/>
                </a:solidFill>
                <a:latin typeface="Verdana"/>
                <a:ea typeface="Verdana"/>
                <a:cs typeface="Verdana"/>
              </a:defRPr>
            </a:pPr>
            <a:endParaRPr lang="nb-NO"/>
          </a:p>
        </c:txPr>
        <c:crossAx val="465977864"/>
        <c:crosses val="autoZero"/>
        <c:crossBetween val="between"/>
        <c:majorUnit val="10"/>
        <c:minorUnit val="0.38"/>
      </c:valAx>
      <c:spPr>
        <a:solidFill>
          <a:schemeClr val="bg1"/>
        </a:solidFill>
        <a:ln w="40105">
          <a:noFill/>
        </a:ln>
      </c:spPr>
    </c:plotArea>
    <c:plotVisOnly val="1"/>
    <c:dispBlanksAs val="gap"/>
    <c:showDLblsOverMax val="0"/>
  </c:chart>
  <c:spPr>
    <a:noFill/>
    <a:ln>
      <a:noFill/>
    </a:ln>
  </c:spPr>
  <c:txPr>
    <a:bodyPr/>
    <a:lstStyle/>
    <a:p>
      <a:pPr>
        <a:defRPr sz="1263" b="0" i="0" u="none" strike="noStrike" baseline="0">
          <a:solidFill>
            <a:schemeClr val="tx1"/>
          </a:solidFill>
          <a:latin typeface="Verdana"/>
          <a:ea typeface="Verdana"/>
          <a:cs typeface="Verdana"/>
        </a:defRPr>
      </a:pPr>
      <a:endParaRPr lang="nb-NO"/>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4">
  <a:schemeClr val="accent1"/>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693"/>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54939" y="0"/>
            <a:ext cx="2949099" cy="498693"/>
          </a:xfrm>
          <a:prstGeom prst="rect">
            <a:avLst/>
          </a:prstGeom>
        </p:spPr>
        <p:txBody>
          <a:bodyPr vert="horz" lIns="91440" tIns="45720" rIns="91440" bIns="45720" rtlCol="0"/>
          <a:lstStyle>
            <a:lvl1pPr algn="r">
              <a:defRPr sz="1200"/>
            </a:lvl1pPr>
          </a:lstStyle>
          <a:p>
            <a:fld id="{42691DDE-BA6A-4F57-909C-98F49C72955F}" type="datetimeFigureOut">
              <a:rPr lang="en-GB" smtClean="0"/>
              <a:t>10/02/2025</a:t>
            </a:fld>
            <a:endParaRPr lang="en-GB" dirty="0"/>
          </a:p>
        </p:txBody>
      </p:sp>
      <p:sp>
        <p:nvSpPr>
          <p:cNvPr id="4" name="Footer Placeholder 3"/>
          <p:cNvSpPr>
            <a:spLocks noGrp="1"/>
          </p:cNvSpPr>
          <p:nvPr>
            <p:ph type="ftr" sz="quarter" idx="2"/>
          </p:nvPr>
        </p:nvSpPr>
        <p:spPr>
          <a:xfrm>
            <a:off x="0" y="9440647"/>
            <a:ext cx="2949099" cy="498692"/>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4939" y="9440647"/>
            <a:ext cx="2949099" cy="498692"/>
          </a:xfrm>
          <a:prstGeom prst="rect">
            <a:avLst/>
          </a:prstGeom>
        </p:spPr>
        <p:txBody>
          <a:bodyPr vert="horz" lIns="91440" tIns="45720" rIns="91440" bIns="45720" rtlCol="0" anchor="b"/>
          <a:lstStyle>
            <a:lvl1pPr algn="r">
              <a:defRPr sz="1200"/>
            </a:lvl1pPr>
          </a:lstStyle>
          <a:p>
            <a:fld id="{3DC50D33-42BE-4A7B-9A0E-84D31BC6EF4B}" type="slidenum">
              <a:rPr lang="en-GB" smtClean="0"/>
              <a:t>‹#›</a:t>
            </a:fld>
            <a:endParaRPr lang="en-GB" dirty="0"/>
          </a:p>
        </p:txBody>
      </p:sp>
    </p:spTree>
    <p:extLst>
      <p:ext uri="{BB962C8B-B14F-4D97-AF65-F5344CB8AC3E}">
        <p14:creationId xmlns:p14="http://schemas.microsoft.com/office/powerpoint/2010/main" val="27345535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693"/>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4939" y="0"/>
            <a:ext cx="2949099" cy="498693"/>
          </a:xfrm>
          <a:prstGeom prst="rect">
            <a:avLst/>
          </a:prstGeom>
        </p:spPr>
        <p:txBody>
          <a:bodyPr vert="horz" lIns="91440" tIns="45720" rIns="91440" bIns="45720" rtlCol="0"/>
          <a:lstStyle>
            <a:lvl1pPr algn="r">
              <a:defRPr sz="1200"/>
            </a:lvl1pPr>
          </a:lstStyle>
          <a:p>
            <a:fld id="{CBAAC5B1-F58D-4268-BB75-9856A9D794A6}" type="datetimeFigureOut">
              <a:rPr lang="en-GB" smtClean="0"/>
              <a:t>10/02/2025</a:t>
            </a:fld>
            <a:endParaRPr lang="en-GB" dirty="0"/>
          </a:p>
        </p:txBody>
      </p:sp>
      <p:sp>
        <p:nvSpPr>
          <p:cNvPr id="4" name="Slide Image Placeholder 3"/>
          <p:cNvSpPr>
            <a:spLocks noGrp="1" noRot="1" noChangeAspect="1"/>
          </p:cNvSpPr>
          <p:nvPr>
            <p:ph type="sldImg" idx="2"/>
          </p:nvPr>
        </p:nvSpPr>
        <p:spPr>
          <a:xfrm>
            <a:off x="422275" y="1243013"/>
            <a:ext cx="5961063" cy="33543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0562" y="4783307"/>
            <a:ext cx="5444490" cy="3913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0647"/>
            <a:ext cx="2949099" cy="498692"/>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4939" y="9440647"/>
            <a:ext cx="2949099" cy="498692"/>
          </a:xfrm>
          <a:prstGeom prst="rect">
            <a:avLst/>
          </a:prstGeom>
        </p:spPr>
        <p:txBody>
          <a:bodyPr vert="horz" lIns="91440" tIns="45720" rIns="91440" bIns="45720" rtlCol="0" anchor="b"/>
          <a:lstStyle>
            <a:lvl1pPr algn="r">
              <a:defRPr sz="1200"/>
            </a:lvl1pPr>
          </a:lstStyle>
          <a:p>
            <a:fld id="{65900C33-90AE-4963-9AD8-3B07939F57E9}" type="slidenum">
              <a:rPr lang="en-GB" smtClean="0"/>
              <a:t>‹#›</a:t>
            </a:fld>
            <a:endParaRPr lang="en-GB" dirty="0"/>
          </a:p>
        </p:txBody>
      </p:sp>
    </p:spTree>
    <p:extLst>
      <p:ext uri="{BB962C8B-B14F-4D97-AF65-F5344CB8AC3E}">
        <p14:creationId xmlns:p14="http://schemas.microsoft.com/office/powerpoint/2010/main" val="16096060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dirty="0"/>
          </a:p>
        </p:txBody>
      </p:sp>
      <p:sp>
        <p:nvSpPr>
          <p:cNvPr id="4" name="Slide Number Placeholder 3"/>
          <p:cNvSpPr>
            <a:spLocks noGrp="1"/>
          </p:cNvSpPr>
          <p:nvPr>
            <p:ph type="sldNum" sz="quarter" idx="10"/>
          </p:nvPr>
        </p:nvSpPr>
        <p:spPr/>
        <p:txBody>
          <a:bodyPr/>
          <a:lstStyle/>
          <a:p>
            <a:fld id="{65900C33-90AE-4963-9AD8-3B07939F57E9}" type="slidenum">
              <a:rPr lang="en-GB" smtClean="0"/>
              <a:t>2</a:t>
            </a:fld>
            <a:endParaRPr lang="en-GB" dirty="0"/>
          </a:p>
        </p:txBody>
      </p:sp>
    </p:spTree>
    <p:extLst>
      <p:ext uri="{BB962C8B-B14F-4D97-AF65-F5344CB8AC3E}">
        <p14:creationId xmlns:p14="http://schemas.microsoft.com/office/powerpoint/2010/main" val="5269610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dirty="0"/>
          </a:p>
        </p:txBody>
      </p:sp>
      <p:sp>
        <p:nvSpPr>
          <p:cNvPr id="4" name="Slide Number Placeholder 3"/>
          <p:cNvSpPr>
            <a:spLocks noGrp="1"/>
          </p:cNvSpPr>
          <p:nvPr>
            <p:ph type="sldNum" sz="quarter" idx="10"/>
          </p:nvPr>
        </p:nvSpPr>
        <p:spPr/>
        <p:txBody>
          <a:bodyPr/>
          <a:lstStyle/>
          <a:p>
            <a:fld id="{65900C33-90AE-4963-9AD8-3B07939F57E9}" type="slidenum">
              <a:rPr lang="en-GB" smtClean="0"/>
              <a:t>3</a:t>
            </a:fld>
            <a:endParaRPr lang="en-GB" dirty="0"/>
          </a:p>
        </p:txBody>
      </p:sp>
    </p:spTree>
    <p:extLst>
      <p:ext uri="{BB962C8B-B14F-4D97-AF65-F5344CB8AC3E}">
        <p14:creationId xmlns:p14="http://schemas.microsoft.com/office/powerpoint/2010/main" val="1612999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baseline="0" dirty="0"/>
          </a:p>
        </p:txBody>
      </p:sp>
      <p:sp>
        <p:nvSpPr>
          <p:cNvPr id="4" name="Slide Number Placeholder 3"/>
          <p:cNvSpPr>
            <a:spLocks noGrp="1"/>
          </p:cNvSpPr>
          <p:nvPr>
            <p:ph type="sldNum" sz="quarter" idx="10"/>
          </p:nvPr>
        </p:nvSpPr>
        <p:spPr/>
        <p:txBody>
          <a:bodyPr/>
          <a:lstStyle/>
          <a:p>
            <a:pPr defTabSz="911931">
              <a:defRPr/>
            </a:pPr>
            <a:fld id="{65900C33-90AE-4963-9AD8-3B07939F57E9}" type="slidenum">
              <a:rPr lang="en-GB">
                <a:solidFill>
                  <a:prstClr val="black"/>
                </a:solidFill>
                <a:latin typeface="Calibri"/>
              </a:rPr>
              <a:pPr defTabSz="911931">
                <a:defRPr/>
              </a:pPr>
              <a:t>5</a:t>
            </a:fld>
            <a:endParaRPr lang="en-GB" dirty="0">
              <a:solidFill>
                <a:prstClr val="black"/>
              </a:solidFill>
              <a:latin typeface="Calibri"/>
            </a:endParaRPr>
          </a:p>
        </p:txBody>
      </p:sp>
    </p:spTree>
    <p:extLst>
      <p:ext uri="{BB962C8B-B14F-4D97-AF65-F5344CB8AC3E}">
        <p14:creationId xmlns:p14="http://schemas.microsoft.com/office/powerpoint/2010/main" val="22487965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baseline="0" dirty="0"/>
          </a:p>
        </p:txBody>
      </p:sp>
      <p:sp>
        <p:nvSpPr>
          <p:cNvPr id="4" name="Slide Number Placeholder 3"/>
          <p:cNvSpPr>
            <a:spLocks noGrp="1"/>
          </p:cNvSpPr>
          <p:nvPr>
            <p:ph type="sldNum" sz="quarter" idx="10"/>
          </p:nvPr>
        </p:nvSpPr>
        <p:spPr/>
        <p:txBody>
          <a:bodyPr/>
          <a:lstStyle/>
          <a:p>
            <a:pPr defTabSz="911931">
              <a:defRPr/>
            </a:pPr>
            <a:fld id="{65900C33-90AE-4963-9AD8-3B07939F57E9}" type="slidenum">
              <a:rPr lang="en-GB">
                <a:solidFill>
                  <a:prstClr val="black"/>
                </a:solidFill>
                <a:latin typeface="Calibri"/>
              </a:rPr>
              <a:pPr defTabSz="911931">
                <a:defRPr/>
              </a:pPr>
              <a:t>6</a:t>
            </a:fld>
            <a:endParaRPr lang="en-GB" dirty="0">
              <a:solidFill>
                <a:prstClr val="black"/>
              </a:solidFill>
              <a:latin typeface="Calibri"/>
            </a:endParaRPr>
          </a:p>
        </p:txBody>
      </p:sp>
    </p:spTree>
    <p:extLst>
      <p:ext uri="{BB962C8B-B14F-4D97-AF65-F5344CB8AC3E}">
        <p14:creationId xmlns:p14="http://schemas.microsoft.com/office/powerpoint/2010/main" val="37145741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baseline="0" dirty="0"/>
          </a:p>
        </p:txBody>
      </p:sp>
      <p:sp>
        <p:nvSpPr>
          <p:cNvPr id="4" name="Slide Number Placeholder 3"/>
          <p:cNvSpPr>
            <a:spLocks noGrp="1"/>
          </p:cNvSpPr>
          <p:nvPr>
            <p:ph type="sldNum" sz="quarter" idx="10"/>
          </p:nvPr>
        </p:nvSpPr>
        <p:spPr/>
        <p:txBody>
          <a:bodyPr/>
          <a:lstStyle/>
          <a:p>
            <a:fld id="{65900C33-90AE-4963-9AD8-3B07939F57E9}" type="slidenum">
              <a:rPr lang="en-GB" smtClean="0"/>
              <a:t>9</a:t>
            </a:fld>
            <a:endParaRPr lang="en-GB" dirty="0"/>
          </a:p>
        </p:txBody>
      </p:sp>
    </p:spTree>
    <p:extLst>
      <p:ext uri="{BB962C8B-B14F-4D97-AF65-F5344CB8AC3E}">
        <p14:creationId xmlns:p14="http://schemas.microsoft.com/office/powerpoint/2010/main" val="99605364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4.sv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5.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7.sv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7.xml"/><Relationship Id="rId5" Type="http://schemas.openxmlformats.org/officeDocument/2006/relationships/image" Target="../media/image7.svg"/><Relationship Id="rId4" Type="http://schemas.openxmlformats.org/officeDocument/2006/relationships/image" Target="../media/image6.png"/></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1 (white)">
    <p:bg>
      <p:bgPr>
        <a:solidFill>
          <a:schemeClr val="bg1"/>
        </a:solidFill>
        <a:effectLst/>
      </p:bgPr>
    </p:bg>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A895B6F9-54DB-428E-9A0A-FA1DD7C58F69}"/>
              </a:ext>
            </a:extLst>
          </p:cNvPr>
          <p:cNvPicPr>
            <a:picLocks noChangeAspect="1"/>
          </p:cNvPicPr>
          <p:nvPr userDrawn="1">
            <p:custDataLst>
              <p:tags r:id="rId1"/>
            </p:custDataLst>
          </p:nvPr>
        </p:nvPicPr>
        <p:blipFill rotWithShape="1">
          <a:blip r:embed="rId3">
            <a:extLst>
              <a:ext uri="{96DAC541-7B7A-43D3-8B79-37D633B846F1}">
                <asvg:svgBlip xmlns:asvg="http://schemas.microsoft.com/office/drawing/2016/SVG/main" r:embed="rId4"/>
              </a:ext>
            </a:extLst>
          </a:blip>
          <a:srcRect t="12441" b="21555"/>
          <a:stretch/>
        </p:blipFill>
        <p:spPr>
          <a:xfrm>
            <a:off x="359999" y="434974"/>
            <a:ext cx="3337358" cy="346075"/>
          </a:xfrm>
          <a:prstGeom prst="rect">
            <a:avLst/>
          </a:prstGeom>
        </p:spPr>
      </p:pic>
      <p:sp>
        <p:nvSpPr>
          <p:cNvPr id="2" name="Title 1"/>
          <p:cNvSpPr>
            <a:spLocks noGrp="1"/>
          </p:cNvSpPr>
          <p:nvPr>
            <p:ph type="ctrTitle" hasCustomPrompt="1"/>
          </p:nvPr>
        </p:nvSpPr>
        <p:spPr>
          <a:xfrm>
            <a:off x="360000" y="1490400"/>
            <a:ext cx="3520800" cy="1976400"/>
          </a:xfrm>
          <a:prstGeom prst="rect">
            <a:avLst/>
          </a:prstGeom>
        </p:spPr>
        <p:txBody>
          <a:bodyPr anchor="t">
            <a:noAutofit/>
          </a:bodyPr>
          <a:lstStyle>
            <a:lvl1pPr algn="l">
              <a:defRPr sz="3000" b="0">
                <a:solidFill>
                  <a:schemeClr val="tx1"/>
                </a:solidFill>
              </a:defRPr>
            </a:lvl1pPr>
          </a:lstStyle>
          <a:p>
            <a:r>
              <a:rPr lang="en-GB" dirty="0"/>
              <a:t>Click to add title</a:t>
            </a:r>
          </a:p>
        </p:txBody>
      </p:sp>
      <p:sp>
        <p:nvSpPr>
          <p:cNvPr id="3" name="Subtitle 2"/>
          <p:cNvSpPr>
            <a:spLocks noGrp="1"/>
          </p:cNvSpPr>
          <p:nvPr>
            <p:ph type="subTitle" idx="1" hasCustomPrompt="1"/>
          </p:nvPr>
        </p:nvSpPr>
        <p:spPr>
          <a:xfrm>
            <a:off x="360000" y="3708000"/>
            <a:ext cx="3520800" cy="1022400"/>
          </a:xfrm>
          <a:prstGeom prst="rect">
            <a:avLst/>
          </a:prstGeom>
        </p:spPr>
        <p:txBody>
          <a:bodyPr anchor="t">
            <a:noAutofit/>
          </a:bodyPr>
          <a:lstStyle>
            <a:lvl1pPr marL="0" indent="0" algn="l">
              <a:spcBef>
                <a:spcPts val="600"/>
              </a:spcBef>
              <a:buNone/>
              <a:defRPr sz="18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add subtitle</a:t>
            </a:r>
          </a:p>
        </p:txBody>
      </p:sp>
      <p:sp>
        <p:nvSpPr>
          <p:cNvPr id="6" name="Text Placeholder 5">
            <a:extLst>
              <a:ext uri="{FF2B5EF4-FFF2-40B4-BE49-F238E27FC236}">
                <a16:creationId xmlns:a16="http://schemas.microsoft.com/office/drawing/2014/main" id="{50929DC8-987C-4BF4-9A49-8F549F1F3DBE}"/>
              </a:ext>
            </a:extLst>
          </p:cNvPr>
          <p:cNvSpPr>
            <a:spLocks noGrp="1"/>
          </p:cNvSpPr>
          <p:nvPr>
            <p:ph type="body" sz="quarter" idx="10" hasCustomPrompt="1"/>
          </p:nvPr>
        </p:nvSpPr>
        <p:spPr>
          <a:xfrm>
            <a:off x="360363" y="4971600"/>
            <a:ext cx="3521075" cy="1022350"/>
          </a:xfrm>
        </p:spPr>
        <p:txBody>
          <a:bodyPr anchor="b"/>
          <a:lstStyle>
            <a:lvl1pPr>
              <a:spcBef>
                <a:spcPts val="600"/>
              </a:spcBef>
              <a:defRPr sz="1200"/>
            </a:lvl1pPr>
          </a:lstStyle>
          <a:p>
            <a:pPr lvl="0"/>
            <a:r>
              <a:rPr lang="en-GB" dirty="0"/>
              <a:t>Click to add text</a:t>
            </a:r>
          </a:p>
        </p:txBody>
      </p:sp>
    </p:spTree>
    <p:extLst>
      <p:ext uri="{BB962C8B-B14F-4D97-AF65-F5344CB8AC3E}">
        <p14:creationId xmlns:p14="http://schemas.microsoft.com/office/powerpoint/2010/main" val="8485008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2 x content + heading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07A87-9762-46A5-A1BF-60907C2C37A7}"/>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CEE70F8-6350-4489-8BF1-B1E111BCABD9}"/>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A50CCAD9-3BB6-43FD-8F71-48FD58809076}"/>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260E6D9E-AC7D-4CD8-9A1B-DC502AAB0B81}"/>
              </a:ext>
            </a:extLst>
          </p:cNvPr>
          <p:cNvSpPr>
            <a:spLocks noGrp="1"/>
          </p:cNvSpPr>
          <p:nvPr>
            <p:ph type="body" sz="quarter" idx="12" hasCustomPrompt="1"/>
          </p:nvPr>
        </p:nvSpPr>
        <p:spPr>
          <a:xfrm>
            <a:off x="360363" y="1710000"/>
            <a:ext cx="56268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0F252CF9-0987-4CBA-8CC7-B6582ECA2390}"/>
              </a:ext>
            </a:extLst>
          </p:cNvPr>
          <p:cNvSpPr>
            <a:spLocks noGrp="1"/>
          </p:cNvSpPr>
          <p:nvPr>
            <p:ph sz="quarter" idx="13" hasCustomPrompt="1"/>
          </p:nvPr>
        </p:nvSpPr>
        <p:spPr>
          <a:xfrm>
            <a:off x="360363" y="2376000"/>
            <a:ext cx="5626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1FAA4903-9221-4FF9-912C-268A8584F333}"/>
              </a:ext>
            </a:extLst>
          </p:cNvPr>
          <p:cNvSpPr>
            <a:spLocks noGrp="1"/>
          </p:cNvSpPr>
          <p:nvPr>
            <p:ph type="body" sz="quarter" idx="14" hasCustomPrompt="1"/>
          </p:nvPr>
        </p:nvSpPr>
        <p:spPr>
          <a:xfrm>
            <a:off x="6202800" y="1710000"/>
            <a:ext cx="5626800" cy="604838"/>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23F8654F-9C23-4A2E-AF1D-7C6743D88CE6}"/>
              </a:ext>
            </a:extLst>
          </p:cNvPr>
          <p:cNvSpPr>
            <a:spLocks noGrp="1"/>
          </p:cNvSpPr>
          <p:nvPr>
            <p:ph sz="quarter" idx="15" hasCustomPrompt="1"/>
          </p:nvPr>
        </p:nvSpPr>
        <p:spPr>
          <a:xfrm>
            <a:off x="6202363" y="2376488"/>
            <a:ext cx="5626800" cy="3343275"/>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D1F22C1D-496B-4E53-BF19-ED9291DCCF94}"/>
              </a:ext>
            </a:extLst>
          </p:cNvPr>
          <p:cNvSpPr>
            <a:spLocks noGrp="1"/>
          </p:cNvSpPr>
          <p:nvPr>
            <p:ph type="body" sz="quarter" idx="16" hasCustomPrompt="1"/>
          </p:nvPr>
        </p:nvSpPr>
        <p:spPr>
          <a:xfrm>
            <a:off x="360363" y="910800"/>
            <a:ext cx="11466512" cy="396000"/>
          </a:xfrm>
        </p:spPr>
        <p:txBody>
          <a:bodyPr/>
          <a:lstStyle>
            <a:lvl1pPr>
              <a:defRPr sz="2200"/>
            </a:lvl1pPr>
            <a:lvl2pPr>
              <a:defRPr sz="2200"/>
            </a:lvl2pPr>
            <a:lvl3pPr>
              <a:defRPr sz="2200"/>
            </a:lvl3pPr>
            <a:lvl4pPr>
              <a:defRPr sz="2200"/>
            </a:lvl4pPr>
            <a:lvl5pPr>
              <a:defRPr sz="2200"/>
            </a:lvl5pPr>
          </a:lstStyle>
          <a:p>
            <a:pPr lvl="0"/>
            <a:r>
              <a:rPr lang="en-US" dirty="0"/>
              <a:t>Click to add subtitle</a:t>
            </a:r>
            <a:endParaRPr lang="en-GB" dirty="0"/>
          </a:p>
        </p:txBody>
      </p:sp>
    </p:spTree>
    <p:extLst>
      <p:ext uri="{BB962C8B-B14F-4D97-AF65-F5344CB8AC3E}">
        <p14:creationId xmlns:p14="http://schemas.microsoft.com/office/powerpoint/2010/main" val="1208535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3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ECC06-0E64-440D-9CE8-5164D165186F}"/>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F490BAE0-3503-40B7-97FF-3BBA5C4DD77A}"/>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A542D4FE-2A34-4C36-A765-CE00B9912ADD}"/>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D9E4B3E9-7CA2-4847-B7BD-96957DE30226}"/>
              </a:ext>
            </a:extLst>
          </p:cNvPr>
          <p:cNvSpPr>
            <a:spLocks noGrp="1"/>
          </p:cNvSpPr>
          <p:nvPr>
            <p:ph sz="quarter" idx="12" hasCustomPrompt="1"/>
          </p:nvPr>
        </p:nvSpPr>
        <p:spPr>
          <a:xfrm>
            <a:off x="360362" y="1710000"/>
            <a:ext cx="3672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910D5E0E-637F-4A32-A98F-3FE4ED81219E}"/>
              </a:ext>
            </a:extLst>
          </p:cNvPr>
          <p:cNvSpPr>
            <a:spLocks noGrp="1"/>
          </p:cNvSpPr>
          <p:nvPr>
            <p:ph sz="quarter" idx="13" hasCustomPrompt="1"/>
          </p:nvPr>
        </p:nvSpPr>
        <p:spPr>
          <a:xfrm>
            <a:off x="4257618" y="1710000"/>
            <a:ext cx="3672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A6435609-FC5D-424F-A15C-A0856D1FFFF3}"/>
              </a:ext>
            </a:extLst>
          </p:cNvPr>
          <p:cNvSpPr>
            <a:spLocks noGrp="1"/>
          </p:cNvSpPr>
          <p:nvPr>
            <p:ph sz="quarter" idx="14" hasCustomPrompt="1"/>
          </p:nvPr>
        </p:nvSpPr>
        <p:spPr>
          <a:xfrm>
            <a:off x="8154874" y="1710000"/>
            <a:ext cx="3672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Text Placeholder 11">
            <a:extLst>
              <a:ext uri="{FF2B5EF4-FFF2-40B4-BE49-F238E27FC236}">
                <a16:creationId xmlns:a16="http://schemas.microsoft.com/office/drawing/2014/main" id="{F7582AC7-4667-407B-A5E8-45D6349311AA}"/>
              </a:ext>
            </a:extLst>
          </p:cNvPr>
          <p:cNvSpPr>
            <a:spLocks noGrp="1"/>
          </p:cNvSpPr>
          <p:nvPr>
            <p:ph type="body" sz="quarter" idx="15" hasCustomPrompt="1"/>
          </p:nvPr>
        </p:nvSpPr>
        <p:spPr>
          <a:xfrm>
            <a:off x="360000" y="910800"/>
            <a:ext cx="11466000" cy="396000"/>
          </a:xfrm>
        </p:spPr>
        <p:txBody>
          <a:bodyPr/>
          <a:lstStyle>
            <a:lvl1pPr>
              <a:defRPr sz="2200"/>
            </a:lvl1pPr>
            <a:lvl2pPr>
              <a:defRPr sz="2200"/>
            </a:lvl2pPr>
            <a:lvl3pPr>
              <a:defRPr sz="2200"/>
            </a:lvl3pPr>
            <a:lvl4pPr>
              <a:defRPr sz="2200"/>
            </a:lvl4pPr>
            <a:lvl5pPr>
              <a:defRPr sz="2200"/>
            </a:lvl5pPr>
          </a:lstStyle>
          <a:p>
            <a:pPr lvl="0"/>
            <a:r>
              <a:rPr lang="en-US" dirty="0"/>
              <a:t>Click to add subtitle</a:t>
            </a:r>
            <a:endParaRPr lang="en-GB" dirty="0"/>
          </a:p>
        </p:txBody>
      </p:sp>
    </p:spTree>
    <p:extLst>
      <p:ext uri="{BB962C8B-B14F-4D97-AF65-F5344CB8AC3E}">
        <p14:creationId xmlns:p14="http://schemas.microsoft.com/office/powerpoint/2010/main" val="41830145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3 x content + heading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5AEE3-9929-4A79-A968-8D4311BF5D5E}"/>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DDAA155B-CCB9-45EF-83E7-A4F386C3D593}"/>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6E46BAB9-04B4-4317-A1F0-FDDB9A1286EA}"/>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02044888-1B05-4294-ABC2-A93A4A32E0DD}"/>
              </a:ext>
            </a:extLst>
          </p:cNvPr>
          <p:cNvSpPr>
            <a:spLocks noGrp="1"/>
          </p:cNvSpPr>
          <p:nvPr>
            <p:ph type="body" sz="quarter" idx="12" hasCustomPrompt="1"/>
          </p:nvPr>
        </p:nvSpPr>
        <p:spPr>
          <a:xfrm>
            <a:off x="360000" y="1710000"/>
            <a:ext cx="3672000" cy="604800"/>
          </a:xfrm>
        </p:spPr>
        <p:txBody>
          <a:bodyPr/>
          <a:lstStyle>
            <a:lvl1pPr>
              <a:defRPr b="1"/>
            </a:lvl1pPr>
          </a:lstStyle>
          <a:p>
            <a:pPr lvl="0"/>
            <a:r>
              <a:rPr lang="en-US" dirty="0"/>
              <a:t>Click to add text</a:t>
            </a:r>
          </a:p>
        </p:txBody>
      </p:sp>
      <p:sp>
        <p:nvSpPr>
          <p:cNvPr id="8" name="Content Placeholder 7">
            <a:extLst>
              <a:ext uri="{FF2B5EF4-FFF2-40B4-BE49-F238E27FC236}">
                <a16:creationId xmlns:a16="http://schemas.microsoft.com/office/drawing/2014/main" id="{FB8C48F8-FEC0-41E0-BBB9-68EC3003D7D8}"/>
              </a:ext>
            </a:extLst>
          </p:cNvPr>
          <p:cNvSpPr>
            <a:spLocks noGrp="1"/>
          </p:cNvSpPr>
          <p:nvPr>
            <p:ph sz="quarter" idx="13" hasCustomPrompt="1"/>
          </p:nvPr>
        </p:nvSpPr>
        <p:spPr>
          <a:xfrm>
            <a:off x="360363" y="2376000"/>
            <a:ext cx="36720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F59D2917-03D0-4000-AA1D-13CEEB10FBFD}"/>
              </a:ext>
            </a:extLst>
          </p:cNvPr>
          <p:cNvSpPr>
            <a:spLocks noGrp="1"/>
          </p:cNvSpPr>
          <p:nvPr>
            <p:ph type="body" sz="quarter" idx="14" hasCustomPrompt="1"/>
          </p:nvPr>
        </p:nvSpPr>
        <p:spPr>
          <a:xfrm>
            <a:off x="4257437" y="1710000"/>
            <a:ext cx="3672000" cy="604800"/>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DDE23886-2490-491C-8436-F655BBCD8C99}"/>
              </a:ext>
            </a:extLst>
          </p:cNvPr>
          <p:cNvSpPr>
            <a:spLocks noGrp="1"/>
          </p:cNvSpPr>
          <p:nvPr>
            <p:ph sz="quarter" idx="15" hasCustomPrompt="1"/>
          </p:nvPr>
        </p:nvSpPr>
        <p:spPr>
          <a:xfrm>
            <a:off x="4257619" y="2376488"/>
            <a:ext cx="3672000" cy="3343275"/>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51DA3C15-7E9D-4E22-895A-F50878BD332E}"/>
              </a:ext>
            </a:extLst>
          </p:cNvPr>
          <p:cNvSpPr>
            <a:spLocks noGrp="1"/>
          </p:cNvSpPr>
          <p:nvPr>
            <p:ph type="body" sz="quarter" idx="16" hasCustomPrompt="1"/>
          </p:nvPr>
        </p:nvSpPr>
        <p:spPr>
          <a:xfrm>
            <a:off x="8154874" y="1710000"/>
            <a:ext cx="3672000" cy="604838"/>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C41F52C9-6836-4FC9-99EA-1BF6FF01DF3F}"/>
              </a:ext>
            </a:extLst>
          </p:cNvPr>
          <p:cNvSpPr>
            <a:spLocks noGrp="1"/>
          </p:cNvSpPr>
          <p:nvPr>
            <p:ph sz="quarter" idx="17" hasCustomPrompt="1"/>
          </p:nvPr>
        </p:nvSpPr>
        <p:spPr>
          <a:xfrm>
            <a:off x="8154874" y="2376000"/>
            <a:ext cx="36720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3593581B-25F6-45F4-A388-25B91698559B}"/>
              </a:ext>
            </a:extLst>
          </p:cNvPr>
          <p:cNvSpPr>
            <a:spLocks noGrp="1"/>
          </p:cNvSpPr>
          <p:nvPr>
            <p:ph type="body" sz="quarter" idx="18" hasCustomPrompt="1"/>
          </p:nvPr>
        </p:nvSpPr>
        <p:spPr>
          <a:xfrm>
            <a:off x="360000" y="910800"/>
            <a:ext cx="11466000" cy="396000"/>
          </a:xfrm>
        </p:spPr>
        <p:txBody>
          <a:bodyPr/>
          <a:lstStyle>
            <a:lvl1pPr>
              <a:defRPr sz="2200"/>
            </a:lvl1pPr>
          </a:lstStyle>
          <a:p>
            <a:pPr lvl="0"/>
            <a:r>
              <a:rPr lang="en-US" dirty="0"/>
              <a:t>Click to add subtitle</a:t>
            </a:r>
            <a:endParaRPr lang="en-GB" dirty="0"/>
          </a:p>
        </p:txBody>
      </p:sp>
    </p:spTree>
    <p:extLst>
      <p:ext uri="{BB962C8B-B14F-4D97-AF65-F5344CB8AC3E}">
        <p14:creationId xmlns:p14="http://schemas.microsoft.com/office/powerpoint/2010/main" val="16618386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4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C880B-B2A1-4343-8F1B-D11FAEA2A2C5}"/>
              </a:ext>
            </a:extLst>
          </p:cNvPr>
          <p:cNvSpPr>
            <a:spLocks noGrp="1"/>
          </p:cNvSpPr>
          <p:nvPr>
            <p:ph type="title" hasCustomPrompt="1"/>
          </p:nvPr>
        </p:nvSpPr>
        <p:spPr>
          <a:xfrm>
            <a:off x="359999" y="430718"/>
            <a:ext cx="11466875" cy="403200"/>
          </a:xfrm>
        </p:spPr>
        <p:txBody>
          <a:body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C41184D5-78E0-4646-8F38-C52C718FFF6F}"/>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09802832-2B66-4562-9C71-D7D1507397C2}"/>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AEF49FA9-6D89-44C4-B6C9-EA8D7FB75632}"/>
              </a:ext>
            </a:extLst>
          </p:cNvPr>
          <p:cNvSpPr>
            <a:spLocks noGrp="1"/>
          </p:cNvSpPr>
          <p:nvPr>
            <p:ph sz="quarter" idx="12" hasCustomPrompt="1"/>
          </p:nvPr>
        </p:nvSpPr>
        <p:spPr>
          <a:xfrm>
            <a:off x="360362"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BAD1D924-231B-4C18-8E90-2DFF9C04EF04}"/>
              </a:ext>
            </a:extLst>
          </p:cNvPr>
          <p:cNvSpPr>
            <a:spLocks noGrp="1"/>
          </p:cNvSpPr>
          <p:nvPr>
            <p:ph sz="quarter" idx="13" hasCustomPrompt="1"/>
          </p:nvPr>
        </p:nvSpPr>
        <p:spPr>
          <a:xfrm>
            <a:off x="3272933"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9EF0024D-3708-4302-8C69-256AD7593873}"/>
              </a:ext>
            </a:extLst>
          </p:cNvPr>
          <p:cNvSpPr>
            <a:spLocks noGrp="1"/>
          </p:cNvSpPr>
          <p:nvPr>
            <p:ph sz="quarter" idx="14" hasCustomPrompt="1"/>
          </p:nvPr>
        </p:nvSpPr>
        <p:spPr>
          <a:xfrm>
            <a:off x="6185504"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Content Placeholder 11">
            <a:extLst>
              <a:ext uri="{FF2B5EF4-FFF2-40B4-BE49-F238E27FC236}">
                <a16:creationId xmlns:a16="http://schemas.microsoft.com/office/drawing/2014/main" id="{E3415997-1B6E-4BEC-B682-F9280D0D5E3E}"/>
              </a:ext>
            </a:extLst>
          </p:cNvPr>
          <p:cNvSpPr>
            <a:spLocks noGrp="1"/>
          </p:cNvSpPr>
          <p:nvPr>
            <p:ph sz="quarter" idx="15" hasCustomPrompt="1"/>
          </p:nvPr>
        </p:nvSpPr>
        <p:spPr>
          <a:xfrm>
            <a:off x="9098074"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A97B1331-D3E0-4904-82E5-02B601057EBC}"/>
              </a:ext>
            </a:extLst>
          </p:cNvPr>
          <p:cNvSpPr>
            <a:spLocks noGrp="1"/>
          </p:cNvSpPr>
          <p:nvPr>
            <p:ph type="body" sz="quarter" idx="16" hasCustomPrompt="1"/>
          </p:nvPr>
        </p:nvSpPr>
        <p:spPr>
          <a:xfrm>
            <a:off x="360000" y="910800"/>
            <a:ext cx="11466000" cy="396000"/>
          </a:xfrm>
        </p:spPr>
        <p:txBody>
          <a:bodyPr/>
          <a:lstStyle>
            <a:lvl1pPr>
              <a:defRPr sz="2200"/>
            </a:lvl1pPr>
          </a:lstStyle>
          <a:p>
            <a:pPr lvl="0"/>
            <a:r>
              <a:rPr lang="en-US" dirty="0"/>
              <a:t>Click to add subtitle</a:t>
            </a:r>
            <a:endParaRPr lang="en-GB" dirty="0"/>
          </a:p>
        </p:txBody>
      </p:sp>
    </p:spTree>
    <p:extLst>
      <p:ext uri="{BB962C8B-B14F-4D97-AF65-F5344CB8AC3E}">
        <p14:creationId xmlns:p14="http://schemas.microsoft.com/office/powerpoint/2010/main" val="40163886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4 x content + heading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6C45C-9BBB-4B14-BC71-8D9593AF9252}"/>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DCA3869-0626-4D7E-A07F-ED2B248D284C}"/>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F29845BF-B227-4307-81B9-E7C8FC57CD26}"/>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C1A4FC7E-D91D-407A-BFBE-F405D6BBEA67}"/>
              </a:ext>
            </a:extLst>
          </p:cNvPr>
          <p:cNvSpPr>
            <a:spLocks noGrp="1"/>
          </p:cNvSpPr>
          <p:nvPr>
            <p:ph type="body" sz="quarter" idx="12" hasCustomPrompt="1"/>
          </p:nvPr>
        </p:nvSpPr>
        <p:spPr>
          <a:xfrm>
            <a:off x="360000" y="1710000"/>
            <a:ext cx="27288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129916EF-EC2F-4137-B182-AA5508918E8F}"/>
              </a:ext>
            </a:extLst>
          </p:cNvPr>
          <p:cNvSpPr>
            <a:spLocks noGrp="1"/>
          </p:cNvSpPr>
          <p:nvPr>
            <p:ph sz="quarter" idx="13" hasCustomPrompt="1"/>
          </p:nvPr>
        </p:nvSpPr>
        <p:spPr>
          <a:xfrm>
            <a:off x="360000" y="2376000"/>
            <a:ext cx="2728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6D9A3CD5-4B7B-41AC-BFD5-7AA2D853D03E}"/>
              </a:ext>
            </a:extLst>
          </p:cNvPr>
          <p:cNvSpPr>
            <a:spLocks noGrp="1"/>
          </p:cNvSpPr>
          <p:nvPr>
            <p:ph type="body" sz="quarter" idx="14" hasCustomPrompt="1"/>
          </p:nvPr>
        </p:nvSpPr>
        <p:spPr>
          <a:xfrm>
            <a:off x="3272691" y="1710000"/>
            <a:ext cx="2728800" cy="604838"/>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35F727AD-E63B-412E-B986-D86DFE5EED29}"/>
              </a:ext>
            </a:extLst>
          </p:cNvPr>
          <p:cNvSpPr>
            <a:spLocks noGrp="1"/>
          </p:cNvSpPr>
          <p:nvPr>
            <p:ph sz="quarter" idx="15" hasCustomPrompt="1"/>
          </p:nvPr>
        </p:nvSpPr>
        <p:spPr>
          <a:xfrm>
            <a:off x="3272691" y="2376488"/>
            <a:ext cx="2728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8CEE6CD4-960B-4926-8A35-E8FF363F8723}"/>
              </a:ext>
            </a:extLst>
          </p:cNvPr>
          <p:cNvSpPr>
            <a:spLocks noGrp="1"/>
          </p:cNvSpPr>
          <p:nvPr>
            <p:ph type="body" sz="quarter" idx="16" hasCustomPrompt="1"/>
          </p:nvPr>
        </p:nvSpPr>
        <p:spPr>
          <a:xfrm>
            <a:off x="6185382" y="1710000"/>
            <a:ext cx="2728800" cy="604800"/>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E544BF1C-E9EC-43D2-A239-79E43B7C24CD}"/>
              </a:ext>
            </a:extLst>
          </p:cNvPr>
          <p:cNvSpPr>
            <a:spLocks noGrp="1"/>
          </p:cNvSpPr>
          <p:nvPr>
            <p:ph sz="quarter" idx="17" hasCustomPrompt="1"/>
          </p:nvPr>
        </p:nvSpPr>
        <p:spPr>
          <a:xfrm>
            <a:off x="6185382" y="2376000"/>
            <a:ext cx="2728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A27027DC-FD56-4CD6-8B38-7C623A97D1C4}"/>
              </a:ext>
            </a:extLst>
          </p:cNvPr>
          <p:cNvSpPr>
            <a:spLocks noGrp="1"/>
          </p:cNvSpPr>
          <p:nvPr>
            <p:ph type="body" sz="quarter" idx="18" hasCustomPrompt="1"/>
          </p:nvPr>
        </p:nvSpPr>
        <p:spPr>
          <a:xfrm>
            <a:off x="9098074" y="1710000"/>
            <a:ext cx="2728800" cy="604800"/>
          </a:xfrm>
        </p:spPr>
        <p:txBody>
          <a:bodyPr/>
          <a:lstStyle>
            <a:lvl1pPr>
              <a:defRPr b="1"/>
            </a:lvl1pPr>
          </a:lstStyle>
          <a:p>
            <a:pPr lvl="0"/>
            <a:r>
              <a:rPr lang="en-US" dirty="0"/>
              <a:t>Click to add text</a:t>
            </a:r>
            <a:endParaRPr lang="en-GB" dirty="0"/>
          </a:p>
        </p:txBody>
      </p:sp>
      <p:sp>
        <p:nvSpPr>
          <p:cNvPr id="20" name="Content Placeholder 19">
            <a:extLst>
              <a:ext uri="{FF2B5EF4-FFF2-40B4-BE49-F238E27FC236}">
                <a16:creationId xmlns:a16="http://schemas.microsoft.com/office/drawing/2014/main" id="{5513656D-7804-45C7-9561-4FFDBE1F523B}"/>
              </a:ext>
            </a:extLst>
          </p:cNvPr>
          <p:cNvSpPr>
            <a:spLocks noGrp="1"/>
          </p:cNvSpPr>
          <p:nvPr>
            <p:ph sz="quarter" idx="19" hasCustomPrompt="1"/>
          </p:nvPr>
        </p:nvSpPr>
        <p:spPr>
          <a:xfrm>
            <a:off x="9098074" y="2376488"/>
            <a:ext cx="2728800" cy="3343275"/>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2" name="Text Placeholder 21">
            <a:extLst>
              <a:ext uri="{FF2B5EF4-FFF2-40B4-BE49-F238E27FC236}">
                <a16:creationId xmlns:a16="http://schemas.microsoft.com/office/drawing/2014/main" id="{5AA444E5-6DCB-4387-82D7-374FBA34E3ED}"/>
              </a:ext>
            </a:extLst>
          </p:cNvPr>
          <p:cNvSpPr>
            <a:spLocks noGrp="1"/>
          </p:cNvSpPr>
          <p:nvPr>
            <p:ph type="body" sz="quarter" idx="20" hasCustomPrompt="1"/>
          </p:nvPr>
        </p:nvSpPr>
        <p:spPr>
          <a:xfrm>
            <a:off x="360363" y="910800"/>
            <a:ext cx="11466512" cy="396000"/>
          </a:xfrm>
        </p:spPr>
        <p:txBody>
          <a:bodyPr/>
          <a:lstStyle>
            <a:lvl1pPr>
              <a:defRPr sz="2200"/>
            </a:lvl1pPr>
            <a:lvl2pPr>
              <a:defRPr sz="2200"/>
            </a:lvl2pPr>
            <a:lvl3pPr>
              <a:defRPr sz="2200"/>
            </a:lvl3pPr>
            <a:lvl4pPr>
              <a:defRPr sz="2200"/>
            </a:lvl4pPr>
            <a:lvl5pPr>
              <a:defRPr sz="2200"/>
            </a:lvl5pPr>
          </a:lstStyle>
          <a:p>
            <a:pPr lvl="0"/>
            <a:r>
              <a:rPr lang="en-US" dirty="0"/>
              <a:t>Click to add subtitle</a:t>
            </a:r>
            <a:endParaRPr lang="en-GB" dirty="0"/>
          </a:p>
        </p:txBody>
      </p:sp>
    </p:spTree>
    <p:extLst>
      <p:ext uri="{BB962C8B-B14F-4D97-AF65-F5344CB8AC3E}">
        <p14:creationId xmlns:p14="http://schemas.microsoft.com/office/powerpoint/2010/main" val="2788487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5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EED13-8109-40D7-B85E-48D72364D6E5}"/>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5A60EB60-D174-4782-B63F-DCF2657E1B13}"/>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E54526FD-FB6E-4148-89B3-7D266E27BD8F}"/>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AC5E99A7-B8B8-4860-8872-63A20BC4983E}"/>
              </a:ext>
            </a:extLst>
          </p:cNvPr>
          <p:cNvSpPr>
            <a:spLocks noGrp="1"/>
          </p:cNvSpPr>
          <p:nvPr>
            <p:ph sz="quarter" idx="12" hasCustomPrompt="1"/>
          </p:nvPr>
        </p:nvSpPr>
        <p:spPr>
          <a:xfrm>
            <a:off x="360363"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7136CF45-35B9-4F30-93CE-11D7DC6AE4AB}"/>
              </a:ext>
            </a:extLst>
          </p:cNvPr>
          <p:cNvSpPr>
            <a:spLocks noGrp="1"/>
          </p:cNvSpPr>
          <p:nvPr>
            <p:ph sz="quarter" idx="13" hasCustomPrompt="1"/>
          </p:nvPr>
        </p:nvSpPr>
        <p:spPr>
          <a:xfrm>
            <a:off x="2689691"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A190C909-262D-4930-924B-8C4285CF8554}"/>
              </a:ext>
            </a:extLst>
          </p:cNvPr>
          <p:cNvSpPr>
            <a:spLocks noGrp="1"/>
          </p:cNvSpPr>
          <p:nvPr>
            <p:ph sz="quarter" idx="14" hasCustomPrompt="1"/>
          </p:nvPr>
        </p:nvSpPr>
        <p:spPr>
          <a:xfrm>
            <a:off x="5019019"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Content Placeholder 11">
            <a:extLst>
              <a:ext uri="{FF2B5EF4-FFF2-40B4-BE49-F238E27FC236}">
                <a16:creationId xmlns:a16="http://schemas.microsoft.com/office/drawing/2014/main" id="{C18864E4-1D92-4544-8F52-1155810D7924}"/>
              </a:ext>
            </a:extLst>
          </p:cNvPr>
          <p:cNvSpPr>
            <a:spLocks noGrp="1"/>
          </p:cNvSpPr>
          <p:nvPr>
            <p:ph sz="quarter" idx="15" hasCustomPrompt="1"/>
          </p:nvPr>
        </p:nvSpPr>
        <p:spPr>
          <a:xfrm>
            <a:off x="7348347"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Content Placeholder 13">
            <a:extLst>
              <a:ext uri="{FF2B5EF4-FFF2-40B4-BE49-F238E27FC236}">
                <a16:creationId xmlns:a16="http://schemas.microsoft.com/office/drawing/2014/main" id="{E68E0E68-5345-4D62-8D07-AE58AE330678}"/>
              </a:ext>
            </a:extLst>
          </p:cNvPr>
          <p:cNvSpPr>
            <a:spLocks noGrp="1"/>
          </p:cNvSpPr>
          <p:nvPr>
            <p:ph sz="quarter" idx="16" hasCustomPrompt="1"/>
          </p:nvPr>
        </p:nvSpPr>
        <p:spPr>
          <a:xfrm>
            <a:off x="9677674"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6" name="Text Placeholder 15">
            <a:extLst>
              <a:ext uri="{FF2B5EF4-FFF2-40B4-BE49-F238E27FC236}">
                <a16:creationId xmlns:a16="http://schemas.microsoft.com/office/drawing/2014/main" id="{3E23F4F6-B0E8-4724-933C-35F21A7E4235}"/>
              </a:ext>
            </a:extLst>
          </p:cNvPr>
          <p:cNvSpPr>
            <a:spLocks noGrp="1"/>
          </p:cNvSpPr>
          <p:nvPr>
            <p:ph type="body" sz="quarter" idx="17" hasCustomPrompt="1"/>
          </p:nvPr>
        </p:nvSpPr>
        <p:spPr>
          <a:xfrm>
            <a:off x="360874" y="910800"/>
            <a:ext cx="11466000" cy="396000"/>
          </a:xfrm>
        </p:spPr>
        <p:txBody>
          <a:bodyPr/>
          <a:lstStyle>
            <a:lvl1pPr>
              <a:defRPr sz="2200"/>
            </a:lvl1pPr>
            <a:lvl2pPr>
              <a:defRPr sz="2200"/>
            </a:lvl2pPr>
            <a:lvl3pPr>
              <a:defRPr sz="2200"/>
            </a:lvl3pPr>
            <a:lvl4pPr>
              <a:defRPr sz="2200"/>
            </a:lvl4pPr>
            <a:lvl5pPr>
              <a:defRPr sz="2200"/>
            </a:lvl5pPr>
          </a:lstStyle>
          <a:p>
            <a:pPr lvl="0"/>
            <a:r>
              <a:rPr lang="en-US" dirty="0"/>
              <a:t>Click to add subtitle</a:t>
            </a:r>
            <a:endParaRPr lang="en-GB" dirty="0"/>
          </a:p>
        </p:txBody>
      </p:sp>
    </p:spTree>
    <p:extLst>
      <p:ext uri="{BB962C8B-B14F-4D97-AF65-F5344CB8AC3E}">
        <p14:creationId xmlns:p14="http://schemas.microsoft.com/office/powerpoint/2010/main" val="1055749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5 x content + heading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5C433-9252-44D6-8AA4-495DB59340DB}"/>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A76AA46E-1017-4823-B4EC-B35766CE6763}"/>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01E1B86A-68D0-4D2D-A5CB-00F231C8BC28}"/>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634B8469-FF2E-4467-8E43-A49A3388A2F3}"/>
              </a:ext>
            </a:extLst>
          </p:cNvPr>
          <p:cNvSpPr>
            <a:spLocks noGrp="1"/>
          </p:cNvSpPr>
          <p:nvPr>
            <p:ph type="body" sz="quarter" idx="12" hasCustomPrompt="1"/>
          </p:nvPr>
        </p:nvSpPr>
        <p:spPr>
          <a:xfrm>
            <a:off x="360363" y="1710000"/>
            <a:ext cx="21492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6F0DDC14-9B67-4FE8-BC58-A70501A5344F}"/>
              </a:ext>
            </a:extLst>
          </p:cNvPr>
          <p:cNvSpPr>
            <a:spLocks noGrp="1"/>
          </p:cNvSpPr>
          <p:nvPr>
            <p:ph sz="quarter" idx="13" hasCustomPrompt="1"/>
          </p:nvPr>
        </p:nvSpPr>
        <p:spPr>
          <a:xfrm>
            <a:off x="360000"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A007D028-2ECB-46AF-8517-CCF9C089D819}"/>
              </a:ext>
            </a:extLst>
          </p:cNvPr>
          <p:cNvSpPr>
            <a:spLocks noGrp="1"/>
          </p:cNvSpPr>
          <p:nvPr>
            <p:ph type="body" sz="quarter" idx="14" hasCustomPrompt="1"/>
          </p:nvPr>
        </p:nvSpPr>
        <p:spPr>
          <a:xfrm>
            <a:off x="2689691" y="1710000"/>
            <a:ext cx="2149200" cy="604800"/>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2F1DDE75-E486-4A48-BDBB-2C2A5B5E64D3}"/>
              </a:ext>
            </a:extLst>
          </p:cNvPr>
          <p:cNvSpPr>
            <a:spLocks noGrp="1"/>
          </p:cNvSpPr>
          <p:nvPr>
            <p:ph sz="quarter" idx="15" hasCustomPrompt="1"/>
          </p:nvPr>
        </p:nvSpPr>
        <p:spPr>
          <a:xfrm>
            <a:off x="2689419"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87A506B6-1DA9-4CD7-9F56-C6BF2FDC187B}"/>
              </a:ext>
            </a:extLst>
          </p:cNvPr>
          <p:cNvSpPr>
            <a:spLocks noGrp="1"/>
          </p:cNvSpPr>
          <p:nvPr>
            <p:ph type="body" sz="quarter" idx="16" hasCustomPrompt="1"/>
          </p:nvPr>
        </p:nvSpPr>
        <p:spPr>
          <a:xfrm>
            <a:off x="5019019" y="1710000"/>
            <a:ext cx="2149200" cy="604800"/>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3F41FFAE-2857-4B94-916D-0210AE0A1766}"/>
              </a:ext>
            </a:extLst>
          </p:cNvPr>
          <p:cNvSpPr>
            <a:spLocks noGrp="1"/>
          </p:cNvSpPr>
          <p:nvPr>
            <p:ph sz="quarter" idx="17" hasCustomPrompt="1"/>
          </p:nvPr>
        </p:nvSpPr>
        <p:spPr>
          <a:xfrm>
            <a:off x="5018838"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8C34C508-C3AF-422F-B1C7-A38F34513AB7}"/>
              </a:ext>
            </a:extLst>
          </p:cNvPr>
          <p:cNvSpPr>
            <a:spLocks noGrp="1"/>
          </p:cNvSpPr>
          <p:nvPr>
            <p:ph type="body" sz="quarter" idx="18" hasCustomPrompt="1"/>
          </p:nvPr>
        </p:nvSpPr>
        <p:spPr>
          <a:xfrm>
            <a:off x="7348347" y="1710000"/>
            <a:ext cx="2149200" cy="604800"/>
          </a:xfrm>
        </p:spPr>
        <p:txBody>
          <a:bodyPr/>
          <a:lstStyle>
            <a:lvl1pPr>
              <a:defRPr b="1"/>
            </a:lvl1pPr>
          </a:lstStyle>
          <a:p>
            <a:pPr lvl="0"/>
            <a:r>
              <a:rPr lang="en-US" dirty="0"/>
              <a:t>Click to add text</a:t>
            </a:r>
            <a:endParaRPr lang="en-GB" dirty="0"/>
          </a:p>
        </p:txBody>
      </p:sp>
      <p:sp>
        <p:nvSpPr>
          <p:cNvPr id="20" name="Content Placeholder 19">
            <a:extLst>
              <a:ext uri="{FF2B5EF4-FFF2-40B4-BE49-F238E27FC236}">
                <a16:creationId xmlns:a16="http://schemas.microsoft.com/office/drawing/2014/main" id="{0D9455C4-8047-4B5B-B5BC-4A0379405BC2}"/>
              </a:ext>
            </a:extLst>
          </p:cNvPr>
          <p:cNvSpPr>
            <a:spLocks noGrp="1"/>
          </p:cNvSpPr>
          <p:nvPr>
            <p:ph sz="quarter" idx="19" hasCustomPrompt="1"/>
          </p:nvPr>
        </p:nvSpPr>
        <p:spPr>
          <a:xfrm>
            <a:off x="7348257" y="2376488"/>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2" name="Text Placeholder 21">
            <a:extLst>
              <a:ext uri="{FF2B5EF4-FFF2-40B4-BE49-F238E27FC236}">
                <a16:creationId xmlns:a16="http://schemas.microsoft.com/office/drawing/2014/main" id="{5AEAC907-A41C-4782-BCD8-2B8C0ADD422D}"/>
              </a:ext>
            </a:extLst>
          </p:cNvPr>
          <p:cNvSpPr>
            <a:spLocks noGrp="1"/>
          </p:cNvSpPr>
          <p:nvPr>
            <p:ph type="body" sz="quarter" idx="20" hasCustomPrompt="1"/>
          </p:nvPr>
        </p:nvSpPr>
        <p:spPr>
          <a:xfrm>
            <a:off x="9677674" y="1710000"/>
            <a:ext cx="2149200" cy="604800"/>
          </a:xfrm>
        </p:spPr>
        <p:txBody>
          <a:bodyPr/>
          <a:lstStyle>
            <a:lvl1pPr>
              <a:defRPr b="1"/>
            </a:lvl1pPr>
          </a:lstStyle>
          <a:p>
            <a:pPr lvl="0"/>
            <a:r>
              <a:rPr lang="en-US" dirty="0"/>
              <a:t>Click to add text</a:t>
            </a:r>
            <a:endParaRPr lang="en-GB" dirty="0"/>
          </a:p>
        </p:txBody>
      </p:sp>
      <p:sp>
        <p:nvSpPr>
          <p:cNvPr id="24" name="Content Placeholder 23">
            <a:extLst>
              <a:ext uri="{FF2B5EF4-FFF2-40B4-BE49-F238E27FC236}">
                <a16:creationId xmlns:a16="http://schemas.microsoft.com/office/drawing/2014/main" id="{056BBA8E-FD61-47C5-A779-B66918B4D327}"/>
              </a:ext>
            </a:extLst>
          </p:cNvPr>
          <p:cNvSpPr>
            <a:spLocks noGrp="1"/>
          </p:cNvSpPr>
          <p:nvPr>
            <p:ph sz="quarter" idx="21" hasCustomPrompt="1"/>
          </p:nvPr>
        </p:nvSpPr>
        <p:spPr>
          <a:xfrm>
            <a:off x="9677674"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6" name="Text Placeholder 25">
            <a:extLst>
              <a:ext uri="{FF2B5EF4-FFF2-40B4-BE49-F238E27FC236}">
                <a16:creationId xmlns:a16="http://schemas.microsoft.com/office/drawing/2014/main" id="{48EED4C4-55A2-440F-BFEB-B054C51690A5}"/>
              </a:ext>
            </a:extLst>
          </p:cNvPr>
          <p:cNvSpPr>
            <a:spLocks noGrp="1"/>
          </p:cNvSpPr>
          <p:nvPr>
            <p:ph type="body" sz="quarter" idx="22" hasCustomPrompt="1"/>
          </p:nvPr>
        </p:nvSpPr>
        <p:spPr>
          <a:xfrm>
            <a:off x="360000" y="910800"/>
            <a:ext cx="11466000" cy="396000"/>
          </a:xfrm>
        </p:spPr>
        <p:txBody>
          <a:bodyPr/>
          <a:lstStyle>
            <a:lvl1pPr>
              <a:spcBef>
                <a:spcPts val="600"/>
              </a:spcBef>
              <a:defRPr sz="2200"/>
            </a:lvl1pPr>
          </a:lstStyle>
          <a:p>
            <a:pPr lvl="0"/>
            <a:r>
              <a:rPr lang="en-US" dirty="0"/>
              <a:t>Click to add subtitle</a:t>
            </a:r>
            <a:endParaRPr lang="en-GB" dirty="0"/>
          </a:p>
        </p:txBody>
      </p:sp>
    </p:spTree>
    <p:extLst>
      <p:ext uri="{BB962C8B-B14F-4D97-AF65-F5344CB8AC3E}">
        <p14:creationId xmlns:p14="http://schemas.microsoft.com/office/powerpoint/2010/main" val="4254162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6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4F353-7CBB-4EBB-BB48-0DDB45E9B8E5}"/>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055794D1-DF29-4B89-9359-EE65C8A56AFE}"/>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5C772A83-22C7-42BE-87D1-B99FEC13505C}"/>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127B7932-7D06-4E7E-AF70-44D39F481C0B}"/>
              </a:ext>
            </a:extLst>
          </p:cNvPr>
          <p:cNvSpPr>
            <a:spLocks noGrp="1"/>
          </p:cNvSpPr>
          <p:nvPr>
            <p:ph sz="quarter" idx="12" hasCustomPrompt="1"/>
          </p:nvPr>
        </p:nvSpPr>
        <p:spPr>
          <a:xfrm>
            <a:off x="36000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2FB353AB-4D08-4BBD-91C2-E6A30A5F493F}"/>
              </a:ext>
            </a:extLst>
          </p:cNvPr>
          <p:cNvSpPr>
            <a:spLocks noGrp="1"/>
          </p:cNvSpPr>
          <p:nvPr>
            <p:ph sz="quarter" idx="13" hasCustomPrompt="1"/>
          </p:nvPr>
        </p:nvSpPr>
        <p:spPr>
          <a:xfrm>
            <a:off x="230112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F4A6B5AF-EB3C-46C5-B212-27204822781C}"/>
              </a:ext>
            </a:extLst>
          </p:cNvPr>
          <p:cNvSpPr>
            <a:spLocks noGrp="1"/>
          </p:cNvSpPr>
          <p:nvPr>
            <p:ph sz="quarter" idx="14" hasCustomPrompt="1"/>
          </p:nvPr>
        </p:nvSpPr>
        <p:spPr>
          <a:xfrm>
            <a:off x="424224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Content Placeholder 11">
            <a:extLst>
              <a:ext uri="{FF2B5EF4-FFF2-40B4-BE49-F238E27FC236}">
                <a16:creationId xmlns:a16="http://schemas.microsoft.com/office/drawing/2014/main" id="{5800475F-DBE2-47A0-89B9-1175EDD8427E}"/>
              </a:ext>
            </a:extLst>
          </p:cNvPr>
          <p:cNvSpPr>
            <a:spLocks noGrp="1"/>
          </p:cNvSpPr>
          <p:nvPr>
            <p:ph sz="quarter" idx="15" hasCustomPrompt="1"/>
          </p:nvPr>
        </p:nvSpPr>
        <p:spPr>
          <a:xfrm>
            <a:off x="618336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Content Placeholder 13">
            <a:extLst>
              <a:ext uri="{FF2B5EF4-FFF2-40B4-BE49-F238E27FC236}">
                <a16:creationId xmlns:a16="http://schemas.microsoft.com/office/drawing/2014/main" id="{0B5CE08A-01D2-488B-843A-CA3415AB7320}"/>
              </a:ext>
            </a:extLst>
          </p:cNvPr>
          <p:cNvSpPr>
            <a:spLocks noGrp="1"/>
          </p:cNvSpPr>
          <p:nvPr>
            <p:ph sz="quarter" idx="16" hasCustomPrompt="1"/>
          </p:nvPr>
        </p:nvSpPr>
        <p:spPr>
          <a:xfrm>
            <a:off x="812448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6" name="Content Placeholder 15">
            <a:extLst>
              <a:ext uri="{FF2B5EF4-FFF2-40B4-BE49-F238E27FC236}">
                <a16:creationId xmlns:a16="http://schemas.microsoft.com/office/drawing/2014/main" id="{39BAB9BC-6F39-4494-87B4-04D45B7607BE}"/>
              </a:ext>
            </a:extLst>
          </p:cNvPr>
          <p:cNvSpPr>
            <a:spLocks noGrp="1"/>
          </p:cNvSpPr>
          <p:nvPr>
            <p:ph sz="quarter" idx="17" hasCustomPrompt="1"/>
          </p:nvPr>
        </p:nvSpPr>
        <p:spPr>
          <a:xfrm>
            <a:off x="1006560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569F7FED-54BA-4C56-83A5-FA8601194047}"/>
              </a:ext>
            </a:extLst>
          </p:cNvPr>
          <p:cNvSpPr>
            <a:spLocks noGrp="1"/>
          </p:cNvSpPr>
          <p:nvPr>
            <p:ph type="body" sz="quarter" idx="18" hasCustomPrompt="1"/>
          </p:nvPr>
        </p:nvSpPr>
        <p:spPr>
          <a:xfrm>
            <a:off x="360000" y="910800"/>
            <a:ext cx="11466000" cy="396000"/>
          </a:xfrm>
        </p:spPr>
        <p:txBody>
          <a:bodyPr/>
          <a:lstStyle>
            <a:lvl1pPr>
              <a:spcBef>
                <a:spcPts val="600"/>
              </a:spcBef>
              <a:defRPr sz="2200"/>
            </a:lvl1pPr>
            <a:lvl2pPr>
              <a:defRPr sz="2200"/>
            </a:lvl2pPr>
            <a:lvl3pPr>
              <a:defRPr sz="2200"/>
            </a:lvl3pPr>
            <a:lvl4pPr>
              <a:defRPr sz="2200"/>
            </a:lvl4pPr>
            <a:lvl5pPr>
              <a:defRPr sz="2200"/>
            </a:lvl5pPr>
          </a:lstStyle>
          <a:p>
            <a:pPr lvl="0"/>
            <a:r>
              <a:rPr lang="en-US" dirty="0"/>
              <a:t>Click to add subtitle</a:t>
            </a:r>
            <a:endParaRPr lang="en-GB" dirty="0"/>
          </a:p>
        </p:txBody>
      </p:sp>
    </p:spTree>
    <p:extLst>
      <p:ext uri="{BB962C8B-B14F-4D97-AF65-F5344CB8AC3E}">
        <p14:creationId xmlns:p14="http://schemas.microsoft.com/office/powerpoint/2010/main" val="2880084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6 x content + heading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36FA1-AACD-4AC6-8977-227A1E8204A7}"/>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9E9A02C0-437A-4731-B690-16D1AFCAA82F}"/>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B7CC7B4E-73B3-4F33-A7FC-00F64BC9BBCD}"/>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570764FD-7DA2-4FE5-A31B-6691075F4688}"/>
              </a:ext>
            </a:extLst>
          </p:cNvPr>
          <p:cNvSpPr>
            <a:spLocks noGrp="1"/>
          </p:cNvSpPr>
          <p:nvPr>
            <p:ph type="body" sz="quarter" idx="12" hasCustomPrompt="1"/>
          </p:nvPr>
        </p:nvSpPr>
        <p:spPr>
          <a:xfrm>
            <a:off x="360000" y="1708149"/>
            <a:ext cx="17604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CBC0C4CA-E13F-460B-A188-81482902B701}"/>
              </a:ext>
            </a:extLst>
          </p:cNvPr>
          <p:cNvSpPr>
            <a:spLocks noGrp="1"/>
          </p:cNvSpPr>
          <p:nvPr>
            <p:ph sz="quarter" idx="13" hasCustomPrompt="1"/>
          </p:nvPr>
        </p:nvSpPr>
        <p:spPr>
          <a:xfrm>
            <a:off x="36000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E105AA54-6669-4974-B1E8-3E58001D876E}"/>
              </a:ext>
            </a:extLst>
          </p:cNvPr>
          <p:cNvSpPr>
            <a:spLocks noGrp="1"/>
          </p:cNvSpPr>
          <p:nvPr>
            <p:ph type="body" sz="quarter" idx="14" hasCustomPrompt="1"/>
          </p:nvPr>
        </p:nvSpPr>
        <p:spPr>
          <a:xfrm>
            <a:off x="2301120" y="1708149"/>
            <a:ext cx="1760400" cy="604800"/>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D2A0DDBF-A8B7-4F77-B8D5-E6CF8FB015AE}"/>
              </a:ext>
            </a:extLst>
          </p:cNvPr>
          <p:cNvSpPr>
            <a:spLocks noGrp="1"/>
          </p:cNvSpPr>
          <p:nvPr>
            <p:ph sz="quarter" idx="15" hasCustomPrompt="1"/>
          </p:nvPr>
        </p:nvSpPr>
        <p:spPr>
          <a:xfrm>
            <a:off x="230112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E793D7A9-75C8-4028-9CA8-F07E93F82E4E}"/>
              </a:ext>
            </a:extLst>
          </p:cNvPr>
          <p:cNvSpPr>
            <a:spLocks noGrp="1"/>
          </p:cNvSpPr>
          <p:nvPr>
            <p:ph type="body" sz="quarter" idx="16" hasCustomPrompt="1"/>
          </p:nvPr>
        </p:nvSpPr>
        <p:spPr>
          <a:xfrm>
            <a:off x="4242240" y="1708150"/>
            <a:ext cx="1760400" cy="604800"/>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9B5E2A26-6C2A-419D-B4DC-291BA85B0C8A}"/>
              </a:ext>
            </a:extLst>
          </p:cNvPr>
          <p:cNvSpPr>
            <a:spLocks noGrp="1"/>
          </p:cNvSpPr>
          <p:nvPr>
            <p:ph sz="quarter" idx="17" hasCustomPrompt="1"/>
          </p:nvPr>
        </p:nvSpPr>
        <p:spPr>
          <a:xfrm>
            <a:off x="424224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3DE92C5F-EFFE-48BF-93E1-CC78EFCD2947}"/>
              </a:ext>
            </a:extLst>
          </p:cNvPr>
          <p:cNvSpPr>
            <a:spLocks noGrp="1"/>
          </p:cNvSpPr>
          <p:nvPr>
            <p:ph type="body" sz="quarter" idx="18" hasCustomPrompt="1"/>
          </p:nvPr>
        </p:nvSpPr>
        <p:spPr>
          <a:xfrm>
            <a:off x="6183360" y="1708149"/>
            <a:ext cx="1760400" cy="604800"/>
          </a:xfrm>
        </p:spPr>
        <p:txBody>
          <a:bodyPr/>
          <a:lstStyle>
            <a:lvl1pPr>
              <a:defRPr b="1"/>
            </a:lvl1pPr>
          </a:lstStyle>
          <a:p>
            <a:pPr lvl="0"/>
            <a:r>
              <a:rPr lang="en-US" dirty="0"/>
              <a:t>Click to add text</a:t>
            </a:r>
            <a:endParaRPr lang="en-GB" dirty="0"/>
          </a:p>
        </p:txBody>
      </p:sp>
      <p:sp>
        <p:nvSpPr>
          <p:cNvPr id="20" name="Content Placeholder 19">
            <a:extLst>
              <a:ext uri="{FF2B5EF4-FFF2-40B4-BE49-F238E27FC236}">
                <a16:creationId xmlns:a16="http://schemas.microsoft.com/office/drawing/2014/main" id="{3DA85A52-F7FD-4298-9AE5-CB80F4E3C640}"/>
              </a:ext>
            </a:extLst>
          </p:cNvPr>
          <p:cNvSpPr>
            <a:spLocks noGrp="1"/>
          </p:cNvSpPr>
          <p:nvPr>
            <p:ph sz="quarter" idx="19" hasCustomPrompt="1"/>
          </p:nvPr>
        </p:nvSpPr>
        <p:spPr>
          <a:xfrm>
            <a:off x="618336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2" name="Text Placeholder 21">
            <a:extLst>
              <a:ext uri="{FF2B5EF4-FFF2-40B4-BE49-F238E27FC236}">
                <a16:creationId xmlns:a16="http://schemas.microsoft.com/office/drawing/2014/main" id="{44E88849-5449-4627-813B-31B40F08F009}"/>
              </a:ext>
            </a:extLst>
          </p:cNvPr>
          <p:cNvSpPr>
            <a:spLocks noGrp="1"/>
          </p:cNvSpPr>
          <p:nvPr>
            <p:ph type="body" sz="quarter" idx="20" hasCustomPrompt="1"/>
          </p:nvPr>
        </p:nvSpPr>
        <p:spPr>
          <a:xfrm>
            <a:off x="8124480" y="1708150"/>
            <a:ext cx="1760400" cy="604800"/>
          </a:xfrm>
        </p:spPr>
        <p:txBody>
          <a:bodyPr/>
          <a:lstStyle>
            <a:lvl1pPr>
              <a:defRPr b="1"/>
            </a:lvl1pPr>
          </a:lstStyle>
          <a:p>
            <a:pPr lvl="0"/>
            <a:r>
              <a:rPr lang="en-US" dirty="0"/>
              <a:t>Click to add text</a:t>
            </a:r>
            <a:endParaRPr lang="en-GB" dirty="0"/>
          </a:p>
        </p:txBody>
      </p:sp>
      <p:sp>
        <p:nvSpPr>
          <p:cNvPr id="24" name="Content Placeholder 23">
            <a:extLst>
              <a:ext uri="{FF2B5EF4-FFF2-40B4-BE49-F238E27FC236}">
                <a16:creationId xmlns:a16="http://schemas.microsoft.com/office/drawing/2014/main" id="{9A7FC01F-A245-4C0F-BF24-3AAE6AC55CC4}"/>
              </a:ext>
            </a:extLst>
          </p:cNvPr>
          <p:cNvSpPr>
            <a:spLocks noGrp="1"/>
          </p:cNvSpPr>
          <p:nvPr>
            <p:ph sz="quarter" idx="21" hasCustomPrompt="1"/>
          </p:nvPr>
        </p:nvSpPr>
        <p:spPr>
          <a:xfrm>
            <a:off x="812448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6" name="Text Placeholder 25">
            <a:extLst>
              <a:ext uri="{FF2B5EF4-FFF2-40B4-BE49-F238E27FC236}">
                <a16:creationId xmlns:a16="http://schemas.microsoft.com/office/drawing/2014/main" id="{5CCD92EA-38A4-44E5-ADF7-78EA3D6DD06D}"/>
              </a:ext>
            </a:extLst>
          </p:cNvPr>
          <p:cNvSpPr>
            <a:spLocks noGrp="1"/>
          </p:cNvSpPr>
          <p:nvPr>
            <p:ph type="body" sz="quarter" idx="22" hasCustomPrompt="1"/>
          </p:nvPr>
        </p:nvSpPr>
        <p:spPr>
          <a:xfrm>
            <a:off x="10065600" y="1708150"/>
            <a:ext cx="1760400" cy="604800"/>
          </a:xfrm>
        </p:spPr>
        <p:txBody>
          <a:bodyPr/>
          <a:lstStyle>
            <a:lvl1pPr>
              <a:defRPr b="1"/>
            </a:lvl1pPr>
          </a:lstStyle>
          <a:p>
            <a:pPr lvl="0"/>
            <a:r>
              <a:rPr lang="en-US" dirty="0"/>
              <a:t>Click to add text</a:t>
            </a:r>
            <a:endParaRPr lang="en-GB" dirty="0"/>
          </a:p>
        </p:txBody>
      </p:sp>
      <p:sp>
        <p:nvSpPr>
          <p:cNvPr id="28" name="Content Placeholder 27">
            <a:extLst>
              <a:ext uri="{FF2B5EF4-FFF2-40B4-BE49-F238E27FC236}">
                <a16:creationId xmlns:a16="http://schemas.microsoft.com/office/drawing/2014/main" id="{8317D903-C6B2-443C-A2F2-E7B672E08E3B}"/>
              </a:ext>
            </a:extLst>
          </p:cNvPr>
          <p:cNvSpPr>
            <a:spLocks noGrp="1"/>
          </p:cNvSpPr>
          <p:nvPr>
            <p:ph sz="quarter" idx="23" hasCustomPrompt="1"/>
          </p:nvPr>
        </p:nvSpPr>
        <p:spPr>
          <a:xfrm>
            <a:off x="1006560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30" name="Text Placeholder 29">
            <a:extLst>
              <a:ext uri="{FF2B5EF4-FFF2-40B4-BE49-F238E27FC236}">
                <a16:creationId xmlns:a16="http://schemas.microsoft.com/office/drawing/2014/main" id="{D26D01CC-3541-4F97-AF97-73FF6352033A}"/>
              </a:ext>
            </a:extLst>
          </p:cNvPr>
          <p:cNvSpPr>
            <a:spLocks noGrp="1"/>
          </p:cNvSpPr>
          <p:nvPr>
            <p:ph type="body" sz="quarter" idx="24" hasCustomPrompt="1"/>
          </p:nvPr>
        </p:nvSpPr>
        <p:spPr>
          <a:xfrm>
            <a:off x="360000" y="910800"/>
            <a:ext cx="11466000" cy="396000"/>
          </a:xfrm>
        </p:spPr>
        <p:txBody>
          <a:bodyPr/>
          <a:lstStyle>
            <a:lvl1pPr>
              <a:spcBef>
                <a:spcPts val="600"/>
              </a:spcBef>
              <a:defRPr sz="2200"/>
            </a:lvl1pPr>
          </a:lstStyle>
          <a:p>
            <a:pPr lvl="0"/>
            <a:r>
              <a:rPr lang="en-US" dirty="0"/>
              <a:t>Click to add subtitle</a:t>
            </a:r>
            <a:endParaRPr lang="en-GB" dirty="0"/>
          </a:p>
        </p:txBody>
      </p:sp>
    </p:spTree>
    <p:extLst>
      <p:ext uri="{BB962C8B-B14F-4D97-AF65-F5344CB8AC3E}">
        <p14:creationId xmlns:p14="http://schemas.microsoft.com/office/powerpoint/2010/main" val="3250292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xt and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62903-71A8-4BD2-B059-6BA4C3AA3987}"/>
              </a:ext>
            </a:extLst>
          </p:cNvPr>
          <p:cNvSpPr>
            <a:spLocks noGrp="1"/>
          </p:cNvSpPr>
          <p:nvPr>
            <p:ph type="title" hasCustomPrompt="1"/>
          </p:nvPr>
        </p:nvSpPr>
        <p:spPr>
          <a:xfrm>
            <a:off x="359999" y="430718"/>
            <a:ext cx="5626800"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33EFCC3-809C-4472-825A-5268DA759575}"/>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257A7757-8EC5-4D12-B56F-AB9F88D69ABD}"/>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C55437D9-CE22-451C-B458-B3F648A64234}"/>
              </a:ext>
            </a:extLst>
          </p:cNvPr>
          <p:cNvSpPr>
            <a:spLocks noGrp="1"/>
          </p:cNvSpPr>
          <p:nvPr>
            <p:ph type="body" sz="quarter" idx="12" hasCustomPrompt="1"/>
          </p:nvPr>
        </p:nvSpPr>
        <p:spPr>
          <a:xfrm>
            <a:off x="360000" y="1708150"/>
            <a:ext cx="5626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Picture Placeholder 7">
            <a:extLst>
              <a:ext uri="{FF2B5EF4-FFF2-40B4-BE49-F238E27FC236}">
                <a16:creationId xmlns:a16="http://schemas.microsoft.com/office/drawing/2014/main" id="{9F169CDD-9FFC-4BEA-A4C1-F55F1EBC5A64}"/>
              </a:ext>
            </a:extLst>
          </p:cNvPr>
          <p:cNvSpPr>
            <a:spLocks noGrp="1"/>
          </p:cNvSpPr>
          <p:nvPr>
            <p:ph type="pic" sz="quarter" idx="13"/>
          </p:nvPr>
        </p:nvSpPr>
        <p:spPr>
          <a:xfrm>
            <a:off x="6202799" y="430717"/>
            <a:ext cx="5626800" cy="5468400"/>
          </a:xfrm>
        </p:spPr>
        <p:txBody>
          <a:bodyPr anchor="ctr" anchorCtr="0"/>
          <a:lstStyle>
            <a:lvl1pPr algn="ctr">
              <a:defRPr/>
            </a:lvl1pPr>
          </a:lstStyle>
          <a:p>
            <a:r>
              <a:rPr lang="en-US" dirty="0"/>
              <a:t>Click icon to add picture</a:t>
            </a:r>
            <a:endParaRPr lang="en-GB" dirty="0"/>
          </a:p>
        </p:txBody>
      </p:sp>
    </p:spTree>
    <p:extLst>
      <p:ext uri="{BB962C8B-B14F-4D97-AF65-F5344CB8AC3E}">
        <p14:creationId xmlns:p14="http://schemas.microsoft.com/office/powerpoint/2010/main" val="376453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white)">
    <p:bg>
      <p:bgPr>
        <a:solidFill>
          <a:schemeClr val="bg1"/>
        </a:solidFill>
        <a:effectLst/>
      </p:bgPr>
    </p:bg>
    <p:spTree>
      <p:nvGrpSpPr>
        <p:cNvPr id="1" name=""/>
        <p:cNvGrpSpPr/>
        <p:nvPr/>
      </p:nvGrpSpPr>
      <p:grpSpPr>
        <a:xfrm>
          <a:off x="0" y="0"/>
          <a:ext cx="0" cy="0"/>
          <a:chOff x="0" y="0"/>
          <a:chExt cx="0" cy="0"/>
        </a:xfrm>
      </p:grpSpPr>
      <p:sp>
        <p:nvSpPr>
          <p:cNvPr id="6" name="Picture Placeholder 6">
            <a:extLst>
              <a:ext uri="{FF2B5EF4-FFF2-40B4-BE49-F238E27FC236}">
                <a16:creationId xmlns:a16="http://schemas.microsoft.com/office/drawing/2014/main" id="{CC213809-11F2-4FF6-8836-C61FDCCBA32E}"/>
              </a:ext>
            </a:extLst>
          </p:cNvPr>
          <p:cNvSpPr>
            <a:spLocks noGrp="1"/>
          </p:cNvSpPr>
          <p:nvPr>
            <p:ph type="pic" sz="quarter" idx="19"/>
          </p:nvPr>
        </p:nvSpPr>
        <p:spPr>
          <a:xfrm>
            <a:off x="4272000" y="1490400"/>
            <a:ext cx="7920000" cy="4500000"/>
          </a:xfrm>
        </p:spPr>
        <p:txBody>
          <a:bodyPr/>
          <a:lstStyle/>
          <a:p>
            <a:r>
              <a:rPr lang="en-US" dirty="0"/>
              <a:t>Click icon to add picture</a:t>
            </a:r>
            <a:endParaRPr lang="en-GB" dirty="0"/>
          </a:p>
        </p:txBody>
      </p:sp>
      <p:sp>
        <p:nvSpPr>
          <p:cNvPr id="9" name="Title 1">
            <a:extLst>
              <a:ext uri="{FF2B5EF4-FFF2-40B4-BE49-F238E27FC236}">
                <a16:creationId xmlns:a16="http://schemas.microsoft.com/office/drawing/2014/main" id="{F1EB514B-0857-4EBF-B042-2A3E81792E20}"/>
              </a:ext>
            </a:extLst>
          </p:cNvPr>
          <p:cNvSpPr>
            <a:spLocks noGrp="1"/>
          </p:cNvSpPr>
          <p:nvPr>
            <p:ph type="ctrTitle" hasCustomPrompt="1"/>
          </p:nvPr>
        </p:nvSpPr>
        <p:spPr>
          <a:xfrm>
            <a:off x="360000" y="1490400"/>
            <a:ext cx="3520800" cy="1975330"/>
          </a:xfrm>
          <a:prstGeom prst="rect">
            <a:avLst/>
          </a:prstGeom>
        </p:spPr>
        <p:txBody>
          <a:bodyPr anchor="t">
            <a:noAutofit/>
          </a:bodyPr>
          <a:lstStyle>
            <a:lvl1pPr algn="l">
              <a:defRPr sz="3000" b="0">
                <a:solidFill>
                  <a:schemeClr val="tx1"/>
                </a:solidFill>
              </a:defRPr>
            </a:lvl1pPr>
          </a:lstStyle>
          <a:p>
            <a:r>
              <a:rPr lang="en-GB" dirty="0"/>
              <a:t>Click to add title</a:t>
            </a:r>
          </a:p>
        </p:txBody>
      </p:sp>
      <p:sp>
        <p:nvSpPr>
          <p:cNvPr id="10" name="Subtitle 2">
            <a:extLst>
              <a:ext uri="{FF2B5EF4-FFF2-40B4-BE49-F238E27FC236}">
                <a16:creationId xmlns:a16="http://schemas.microsoft.com/office/drawing/2014/main" id="{E8F4C310-09FC-4B27-9FA2-5128CE9C6086}"/>
              </a:ext>
            </a:extLst>
          </p:cNvPr>
          <p:cNvSpPr>
            <a:spLocks noGrp="1"/>
          </p:cNvSpPr>
          <p:nvPr>
            <p:ph type="subTitle" idx="1" hasCustomPrompt="1"/>
          </p:nvPr>
        </p:nvSpPr>
        <p:spPr>
          <a:xfrm>
            <a:off x="360000" y="3708000"/>
            <a:ext cx="3520800" cy="1022713"/>
          </a:xfrm>
          <a:prstGeom prst="rect">
            <a:avLst/>
          </a:prstGeom>
        </p:spPr>
        <p:txBody>
          <a:bodyPr anchor="t">
            <a:noAutofit/>
          </a:bodyPr>
          <a:lstStyle>
            <a:lvl1pPr marL="0" indent="0" algn="l">
              <a:spcBef>
                <a:spcPts val="600"/>
              </a:spcBef>
              <a:buNone/>
              <a:defRPr sz="18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add subtitle</a:t>
            </a:r>
          </a:p>
        </p:txBody>
      </p:sp>
      <p:sp>
        <p:nvSpPr>
          <p:cNvPr id="3" name="Text Placeholder 2">
            <a:extLst>
              <a:ext uri="{FF2B5EF4-FFF2-40B4-BE49-F238E27FC236}">
                <a16:creationId xmlns:a16="http://schemas.microsoft.com/office/drawing/2014/main" id="{198B54B2-17FC-4F44-A549-93DE726BD63E}"/>
              </a:ext>
            </a:extLst>
          </p:cNvPr>
          <p:cNvSpPr>
            <a:spLocks noGrp="1"/>
          </p:cNvSpPr>
          <p:nvPr>
            <p:ph type="body" sz="quarter" idx="20" hasCustomPrompt="1"/>
          </p:nvPr>
        </p:nvSpPr>
        <p:spPr>
          <a:xfrm>
            <a:off x="360000" y="4971600"/>
            <a:ext cx="3519536" cy="1022713"/>
          </a:xfrm>
        </p:spPr>
        <p:txBody>
          <a:bodyPr anchor="b"/>
          <a:lstStyle>
            <a:lvl1pPr>
              <a:spcBef>
                <a:spcPts val="600"/>
              </a:spcBef>
              <a:defRPr sz="1200"/>
            </a:lvl1pPr>
          </a:lstStyle>
          <a:p>
            <a:pPr lvl="0"/>
            <a:r>
              <a:rPr lang="en-US" dirty="0"/>
              <a:t>Click to add text</a:t>
            </a:r>
          </a:p>
        </p:txBody>
      </p:sp>
      <p:pic>
        <p:nvPicPr>
          <p:cNvPr id="12" name="Picture 11">
            <a:extLst>
              <a:ext uri="{FF2B5EF4-FFF2-40B4-BE49-F238E27FC236}">
                <a16:creationId xmlns:a16="http://schemas.microsoft.com/office/drawing/2014/main" id="{8367E2D2-7C31-4CEA-8775-7B4E031C0347}"/>
              </a:ext>
            </a:extLst>
          </p:cNvPr>
          <p:cNvPicPr>
            <a:picLocks noChangeAspect="1"/>
          </p:cNvPicPr>
          <p:nvPr userDrawn="1"/>
        </p:nvPicPr>
        <p:blipFill>
          <a:blip r:embed="rId3"/>
          <a:stretch>
            <a:fillRect/>
          </a:stretch>
        </p:blipFill>
        <p:spPr>
          <a:xfrm>
            <a:off x="4213475" y="1490401"/>
            <a:ext cx="63612" cy="4500000"/>
          </a:xfrm>
          <a:prstGeom prst="rect">
            <a:avLst/>
          </a:prstGeom>
        </p:spPr>
      </p:pic>
      <p:pic>
        <p:nvPicPr>
          <p:cNvPr id="2" name="Graphic 1">
            <a:extLst>
              <a:ext uri="{FF2B5EF4-FFF2-40B4-BE49-F238E27FC236}">
                <a16:creationId xmlns:a16="http://schemas.microsoft.com/office/drawing/2014/main" id="{B3A8B4B6-C035-6A96-A777-00C56576260E}"/>
              </a:ext>
            </a:extLst>
          </p:cNvPr>
          <p:cNvPicPr>
            <a:picLocks noChangeAspect="1"/>
          </p:cNvPicPr>
          <p:nvPr userDrawn="1">
            <p:custDataLst>
              <p:tags r:id="rId1"/>
            </p:custDataLst>
          </p:nvPr>
        </p:nvPicPr>
        <p:blipFill rotWithShape="1">
          <a:blip r:embed="rId4">
            <a:extLst>
              <a:ext uri="{96DAC541-7B7A-43D3-8B79-37D633B846F1}">
                <asvg:svgBlip xmlns:asvg="http://schemas.microsoft.com/office/drawing/2016/SVG/main" r:embed="rId5"/>
              </a:ext>
            </a:extLst>
          </a:blip>
          <a:srcRect t="11836" b="21555"/>
          <a:stretch/>
        </p:blipFill>
        <p:spPr>
          <a:xfrm>
            <a:off x="359999" y="431800"/>
            <a:ext cx="3337358" cy="349250"/>
          </a:xfrm>
          <a:prstGeom prst="rect">
            <a:avLst/>
          </a:prstGeom>
        </p:spPr>
      </p:pic>
    </p:spTree>
    <p:extLst>
      <p:ext uri="{BB962C8B-B14F-4D97-AF65-F5344CB8AC3E}">
        <p14:creationId xmlns:p14="http://schemas.microsoft.com/office/powerpoint/2010/main" val="1290336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Image and text">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28FAACB8-7B00-457D-8F89-FB4DD9039A6A}"/>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F6556072-910B-4986-8C02-A52A75446092}"/>
              </a:ext>
            </a:extLst>
          </p:cNvPr>
          <p:cNvSpPr>
            <a:spLocks noGrp="1"/>
          </p:cNvSpPr>
          <p:nvPr>
            <p:ph type="ftr" sz="quarter" idx="11"/>
          </p:nvPr>
        </p:nvSpPr>
        <p:spPr/>
        <p:txBody>
          <a:bodyPr/>
          <a:lstStyle/>
          <a:p>
            <a:endParaRPr lang="en-GB" dirty="0"/>
          </a:p>
        </p:txBody>
      </p:sp>
      <p:sp>
        <p:nvSpPr>
          <p:cNvPr id="8" name="Picture Placeholder 7">
            <a:extLst>
              <a:ext uri="{FF2B5EF4-FFF2-40B4-BE49-F238E27FC236}">
                <a16:creationId xmlns:a16="http://schemas.microsoft.com/office/drawing/2014/main" id="{44F34447-13E0-43B9-BE1F-C60C03555D39}"/>
              </a:ext>
            </a:extLst>
          </p:cNvPr>
          <p:cNvSpPr>
            <a:spLocks noGrp="1"/>
          </p:cNvSpPr>
          <p:nvPr>
            <p:ph type="pic" sz="quarter" idx="12"/>
          </p:nvPr>
        </p:nvSpPr>
        <p:spPr>
          <a:xfrm>
            <a:off x="360000" y="432000"/>
            <a:ext cx="5627561" cy="5468400"/>
          </a:xfrm>
        </p:spPr>
        <p:txBody>
          <a:bodyPr anchor="ctr" anchorCtr="0"/>
          <a:lstStyle>
            <a:lvl1pPr algn="ctr">
              <a:defRPr/>
            </a:lvl1pPr>
          </a:lstStyle>
          <a:p>
            <a:r>
              <a:rPr lang="en-US" dirty="0"/>
              <a:t>Click icon to add picture</a:t>
            </a:r>
            <a:endParaRPr lang="en-GB" dirty="0"/>
          </a:p>
        </p:txBody>
      </p:sp>
      <p:sp>
        <p:nvSpPr>
          <p:cNvPr id="6" name="Text Placeholder 5">
            <a:extLst>
              <a:ext uri="{FF2B5EF4-FFF2-40B4-BE49-F238E27FC236}">
                <a16:creationId xmlns:a16="http://schemas.microsoft.com/office/drawing/2014/main" id="{10D6BD01-6C23-44ED-8363-1C234E2533EA}"/>
              </a:ext>
            </a:extLst>
          </p:cNvPr>
          <p:cNvSpPr>
            <a:spLocks noGrp="1"/>
          </p:cNvSpPr>
          <p:nvPr>
            <p:ph type="body" sz="quarter" idx="13" hasCustomPrompt="1"/>
          </p:nvPr>
        </p:nvSpPr>
        <p:spPr>
          <a:xfrm>
            <a:off x="6202361" y="1708150"/>
            <a:ext cx="5626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a:extLst>
              <a:ext uri="{FF2B5EF4-FFF2-40B4-BE49-F238E27FC236}">
                <a16:creationId xmlns:a16="http://schemas.microsoft.com/office/drawing/2014/main" id="{586AABB0-FC25-4DDA-B141-9861B8EF64BF}"/>
              </a:ext>
            </a:extLst>
          </p:cNvPr>
          <p:cNvSpPr>
            <a:spLocks noGrp="1"/>
          </p:cNvSpPr>
          <p:nvPr>
            <p:ph type="title" hasCustomPrompt="1"/>
          </p:nvPr>
        </p:nvSpPr>
        <p:spPr>
          <a:xfrm>
            <a:off x="6202361" y="430718"/>
            <a:ext cx="5626800" cy="403200"/>
          </a:xfrm>
        </p:spPr>
        <p:txBody>
          <a:bodyPr/>
          <a:lstStyle>
            <a:lvl1pPr>
              <a:defRPr/>
            </a:lvl1pPr>
          </a:lstStyle>
          <a:p>
            <a:r>
              <a:rPr lang="en-US" dirty="0"/>
              <a:t>Click to add title</a:t>
            </a:r>
            <a:endParaRPr lang="en-GB" dirty="0"/>
          </a:p>
        </p:txBody>
      </p:sp>
    </p:spTree>
    <p:extLst>
      <p:ext uri="{BB962C8B-B14F-4D97-AF65-F5344CB8AC3E}">
        <p14:creationId xmlns:p14="http://schemas.microsoft.com/office/powerpoint/2010/main" val="92555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only -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98738-2E1C-4407-AE23-FC7C52247775}"/>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8DB932A-F9A4-4379-8F69-FA63BDFA2491}"/>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DC347A58-42BF-4A47-A878-643A5CD2794C}"/>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F7C6D4BB-14E1-42DC-832A-2D0CE7863284}"/>
              </a:ext>
            </a:extLst>
          </p:cNvPr>
          <p:cNvSpPr>
            <a:spLocks noGrp="1"/>
          </p:cNvSpPr>
          <p:nvPr>
            <p:ph type="body" sz="quarter" idx="12" hasCustomPrompt="1"/>
          </p:nvPr>
        </p:nvSpPr>
        <p:spPr>
          <a:xfrm>
            <a:off x="360363" y="910800"/>
            <a:ext cx="11466512" cy="396000"/>
          </a:xfrm>
        </p:spPr>
        <p:txBody>
          <a:bodyPr/>
          <a:lstStyle>
            <a:lvl1pPr>
              <a:spcBef>
                <a:spcPts val="600"/>
              </a:spcBef>
              <a:defRPr sz="2200"/>
            </a:lvl1pPr>
          </a:lstStyle>
          <a:p>
            <a:pPr lvl="0"/>
            <a:r>
              <a:rPr lang="en-US" dirty="0"/>
              <a:t>Click to add subtitle</a:t>
            </a:r>
            <a:endParaRPr lang="en-GB" dirty="0"/>
          </a:p>
        </p:txBody>
      </p:sp>
    </p:spTree>
    <p:extLst>
      <p:ext uri="{BB962C8B-B14F-4D97-AF65-F5344CB8AC3E}">
        <p14:creationId xmlns:p14="http://schemas.microsoft.com/office/powerpoint/2010/main" val="15063703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Footer only">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6B2F2EE-42BB-4EB6-8FC2-5E56E4F34F6F}"/>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73875A20-F354-407F-8F71-92C914742B40}"/>
              </a:ext>
            </a:extLst>
          </p:cNvPr>
          <p:cNvSpPr>
            <a:spLocks noGrp="1"/>
          </p:cNvSpPr>
          <p:nvPr>
            <p:ph type="ftr" sz="quarter" idx="11"/>
          </p:nvPr>
        </p:nvSpPr>
        <p:spPr/>
        <p:txBody>
          <a:bodyPr/>
          <a:lstStyle/>
          <a:p>
            <a:endParaRPr lang="en-GB" dirty="0"/>
          </a:p>
        </p:txBody>
      </p:sp>
    </p:spTree>
    <p:extLst>
      <p:ext uri="{BB962C8B-B14F-4D97-AF65-F5344CB8AC3E}">
        <p14:creationId xmlns:p14="http://schemas.microsoft.com/office/powerpoint/2010/main" val="1317516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7" name="Content Placeholder 2"/>
          <p:cNvSpPr>
            <a:spLocks noGrp="1"/>
          </p:cNvSpPr>
          <p:nvPr>
            <p:ph idx="1" hasCustomPrompt="1"/>
          </p:nvPr>
        </p:nvSpPr>
        <p:spPr>
          <a:xfrm>
            <a:off x="360000" y="1706565"/>
            <a:ext cx="11461585" cy="4006848"/>
          </a:xfrm>
        </p:spPr>
        <p:txBody>
          <a:bodyPr>
            <a:noAutofit/>
          </a:bodyPr>
          <a:lstStyle>
            <a:lvl1pPr>
              <a:defRPr sz="1400" b="0">
                <a:solidFill>
                  <a:schemeClr val="tx1"/>
                </a:solidFill>
              </a:defRPr>
            </a:lvl1pPr>
            <a:lvl2pPr>
              <a:spcBef>
                <a:spcPts val="600"/>
              </a:spcBef>
              <a:defRPr sz="1400">
                <a:solidFill>
                  <a:schemeClr val="tx1"/>
                </a:solidFill>
              </a:defRPr>
            </a:lvl2pPr>
            <a:lvl3pPr>
              <a:spcBef>
                <a:spcPts val="600"/>
              </a:spcBef>
              <a:defRPr sz="1400">
                <a:solidFill>
                  <a:schemeClr val="tx1"/>
                </a:solidFill>
              </a:defRPr>
            </a:lvl3pPr>
            <a:lvl4pPr>
              <a:spcBef>
                <a:spcPts val="600"/>
              </a:spcBef>
              <a:defRPr sz="1400">
                <a:solidFill>
                  <a:schemeClr val="tx1"/>
                </a:solidFill>
              </a:defRPr>
            </a:lvl4pPr>
            <a:lvl5pPr>
              <a:spcBef>
                <a:spcPts val="600"/>
              </a:spcBef>
              <a:defRPr sz="14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 name="Title 1"/>
          <p:cNvSpPr>
            <a:spLocks noGrp="1"/>
          </p:cNvSpPr>
          <p:nvPr>
            <p:ph type="title" hasCustomPrompt="1"/>
          </p:nvPr>
        </p:nvSpPr>
        <p:spPr>
          <a:xfrm>
            <a:off x="357718" y="288925"/>
            <a:ext cx="11469281" cy="416570"/>
          </a:xfrm>
        </p:spPr>
        <p:txBody>
          <a:bodyPr>
            <a:noAutofit/>
          </a:bodyPr>
          <a:lstStyle>
            <a:lvl1pPr>
              <a:defRPr>
                <a:solidFill>
                  <a:schemeClr val="tx1"/>
                </a:solidFill>
              </a:defRPr>
            </a:lvl1pPr>
          </a:lstStyle>
          <a:p>
            <a:r>
              <a:rPr lang="en-GB" dirty="0"/>
              <a:t>Click to edit master title style</a:t>
            </a:r>
          </a:p>
        </p:txBody>
      </p:sp>
      <p:sp>
        <p:nvSpPr>
          <p:cNvPr id="15" name="Slide Number Placeholder 5"/>
          <p:cNvSpPr>
            <a:spLocks noGrp="1"/>
          </p:cNvSpPr>
          <p:nvPr>
            <p:ph type="sldNum" sz="quarter" idx="4"/>
          </p:nvPr>
        </p:nvSpPr>
        <p:spPr>
          <a:xfrm>
            <a:off x="10856913" y="6399213"/>
            <a:ext cx="969963" cy="182562"/>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12" name="Text Placeholder 2"/>
          <p:cNvSpPr>
            <a:spLocks noGrp="1"/>
          </p:cNvSpPr>
          <p:nvPr>
            <p:ph type="body" sz="quarter" idx="18" hasCustomPrompt="1"/>
          </p:nvPr>
        </p:nvSpPr>
        <p:spPr>
          <a:xfrm>
            <a:off x="357719" y="739776"/>
            <a:ext cx="11463867" cy="396875"/>
          </a:xfrm>
        </p:spPr>
        <p:txBody>
          <a:bodyPr/>
          <a:lstStyle>
            <a:lvl1pPr>
              <a:defRPr sz="1800"/>
            </a:lvl1pPr>
          </a:lstStyle>
          <a:p>
            <a:pPr lvl="0"/>
            <a:r>
              <a:rPr lang="en-GB" dirty="0"/>
              <a:t>Click to edit master text styles</a:t>
            </a:r>
          </a:p>
        </p:txBody>
      </p:sp>
      <p:sp>
        <p:nvSpPr>
          <p:cNvPr id="13" name="Text Placeholder 17"/>
          <p:cNvSpPr>
            <a:spLocks noGrp="1"/>
          </p:cNvSpPr>
          <p:nvPr>
            <p:ph type="body" sz="quarter" idx="19" hasCustomPrompt="1"/>
          </p:nvPr>
        </p:nvSpPr>
        <p:spPr>
          <a:xfrm>
            <a:off x="6096000" y="6399213"/>
            <a:ext cx="4696800" cy="182562"/>
          </a:xfrm>
        </p:spPr>
        <p:txBody>
          <a:bodyPr anchor="ctr">
            <a:noAutofit/>
          </a:bodyPr>
          <a:lstStyle>
            <a:lvl1pPr>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4078084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hasCustomPrompt="1"/>
          </p:nvPr>
        </p:nvSpPr>
        <p:spPr>
          <a:xfrm>
            <a:off x="359999" y="1708150"/>
            <a:ext cx="11466873" cy="4018118"/>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Title Placeholder 1"/>
          <p:cNvSpPr>
            <a:spLocks noGrp="1"/>
          </p:cNvSpPr>
          <p:nvPr>
            <p:ph type="title" hasCustomPrompt="1"/>
          </p:nvPr>
        </p:nvSpPr>
        <p:spPr>
          <a:xfrm>
            <a:off x="359999" y="430717"/>
            <a:ext cx="11466875" cy="478918"/>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8" name="Text Placeholder 2"/>
          <p:cNvSpPr>
            <a:spLocks noGrp="1"/>
          </p:cNvSpPr>
          <p:nvPr>
            <p:ph type="body" sz="quarter" idx="17"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12" name="Slide Number Placeholder 5"/>
          <p:cNvSpPr>
            <a:spLocks noGrp="1"/>
          </p:cNvSpPr>
          <p:nvPr>
            <p:ph type="sldNum" sz="quarter" idx="4"/>
          </p:nvPr>
        </p:nvSpPr>
        <p:spPr>
          <a:xfrm>
            <a:off x="5609425" y="6394275"/>
            <a:ext cx="969962" cy="196850"/>
          </a:xfrm>
          <a:prstGeom prst="rect">
            <a:avLst/>
          </a:prstGeom>
        </p:spPr>
        <p:txBody>
          <a:bodyPr vert="horz" lIns="0" tIns="0" rIns="0" bIns="0" rtlCol="0" anchor="ctr"/>
          <a:lstStyle>
            <a:lvl1pPr algn="ct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31615063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359999" y="430717"/>
            <a:ext cx="11466875" cy="404119"/>
          </a:xfrm>
          <a:prstGeom prst="rect">
            <a:avLst/>
          </a:prstGeom>
        </p:spPr>
        <p:txBody>
          <a:bodyPr vert="horz" lIns="0" tIns="0" rIns="0" bIns="0" rtlCol="0" anchor="t">
            <a:noAutofit/>
          </a:bodyPr>
          <a:lstStyle/>
          <a:p>
            <a:r>
              <a:rPr lang="en-US"/>
              <a:t>Click to edit Master title style</a:t>
            </a:r>
            <a:endParaRPr lang="en-GB" dirty="0"/>
          </a:p>
        </p:txBody>
      </p:sp>
      <p:sp>
        <p:nvSpPr>
          <p:cNvPr id="8" name="Text Placeholder 2"/>
          <p:cNvSpPr>
            <a:spLocks noGrp="1"/>
          </p:cNvSpPr>
          <p:nvPr>
            <p:ph type="body" sz="quarter" idx="16"/>
          </p:nvPr>
        </p:nvSpPr>
        <p:spPr>
          <a:xfrm>
            <a:off x="357188" y="909635"/>
            <a:ext cx="11477331" cy="396875"/>
          </a:xfrm>
        </p:spPr>
        <p:txBody>
          <a:bodyPr/>
          <a:lstStyle>
            <a:lvl1pPr>
              <a:defRPr sz="1800"/>
            </a:lvl1pPr>
          </a:lstStyle>
          <a:p>
            <a:pPr lvl="0"/>
            <a:r>
              <a:rPr lang="en-US"/>
              <a:t>Click to edit Master text styles</a:t>
            </a:r>
          </a:p>
        </p:txBody>
      </p:sp>
      <p:sp>
        <p:nvSpPr>
          <p:cNvPr id="10" name="Text Placeholder 17"/>
          <p:cNvSpPr>
            <a:spLocks noGrp="1"/>
          </p:cNvSpPr>
          <p:nvPr>
            <p:ph type="body" sz="quarter" idx="15"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
        <p:nvSpPr>
          <p:cNvPr id="11"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3813519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and 1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596ED-8270-4BD9-9069-84F474882F2A}"/>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FACA3A6B-089A-48DA-907F-9446B1276098}"/>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3E873D13-8BEF-4470-A16D-19EDE6E7AAA3}"/>
              </a:ext>
            </a:extLst>
          </p:cNvPr>
          <p:cNvSpPr>
            <a:spLocks noGrp="1"/>
          </p:cNvSpPr>
          <p:nvPr>
            <p:ph type="ftr" sz="quarter" idx="11"/>
          </p:nvPr>
        </p:nvSpPr>
        <p:spPr/>
        <p:txBody>
          <a:bodyPr/>
          <a:lstStyle/>
          <a:p>
            <a:endParaRPr lang="en-GB" dirty="0"/>
          </a:p>
        </p:txBody>
      </p:sp>
      <p:sp>
        <p:nvSpPr>
          <p:cNvPr id="10" name="Content Placeholder 9">
            <a:extLst>
              <a:ext uri="{FF2B5EF4-FFF2-40B4-BE49-F238E27FC236}">
                <a16:creationId xmlns:a16="http://schemas.microsoft.com/office/drawing/2014/main" id="{E01F0EAC-DF03-4553-8D22-C26B163DC97D}"/>
              </a:ext>
            </a:extLst>
          </p:cNvPr>
          <p:cNvSpPr>
            <a:spLocks noGrp="1"/>
          </p:cNvSpPr>
          <p:nvPr>
            <p:ph sz="quarter" idx="14" hasCustomPrompt="1"/>
          </p:nvPr>
        </p:nvSpPr>
        <p:spPr>
          <a:xfrm>
            <a:off x="360363" y="1710000"/>
            <a:ext cx="11466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5010638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and 1 x content + heading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B7F44-1A9D-43CE-8B94-70E892BCC6C4}"/>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00F0CD56-CDEF-4F99-82E9-F8344BA7D8B8}"/>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CAF17232-4933-4B44-AB0A-14F7352465FB}"/>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54A8CE99-0AD9-4D9C-9C09-47545620E96B}"/>
              </a:ext>
            </a:extLst>
          </p:cNvPr>
          <p:cNvSpPr>
            <a:spLocks noGrp="1"/>
          </p:cNvSpPr>
          <p:nvPr>
            <p:ph type="body" sz="quarter" idx="12" hasCustomPrompt="1"/>
          </p:nvPr>
        </p:nvSpPr>
        <p:spPr>
          <a:xfrm>
            <a:off x="360000" y="1710000"/>
            <a:ext cx="11464925"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58CF1398-AEAE-44BE-B05F-E03B17EB921A}"/>
              </a:ext>
            </a:extLst>
          </p:cNvPr>
          <p:cNvSpPr>
            <a:spLocks noGrp="1"/>
          </p:cNvSpPr>
          <p:nvPr>
            <p:ph sz="quarter" idx="13" hasCustomPrompt="1"/>
          </p:nvPr>
        </p:nvSpPr>
        <p:spPr>
          <a:xfrm>
            <a:off x="360000" y="2376000"/>
            <a:ext cx="114660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9870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and 2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667F2-B31E-4932-857C-E542EC7E06FE}"/>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4286C412-8D9A-4518-BD82-093D1D70BD3A}"/>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458D1434-081E-42DD-A0E7-8AD211AD6053}"/>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F1D24B38-2DD2-4BE4-A6BC-6AB461A6A6AC}"/>
              </a:ext>
            </a:extLst>
          </p:cNvPr>
          <p:cNvSpPr>
            <a:spLocks noGrp="1"/>
          </p:cNvSpPr>
          <p:nvPr>
            <p:ph sz="quarter" idx="12" hasCustomPrompt="1"/>
          </p:nvPr>
        </p:nvSpPr>
        <p:spPr>
          <a:xfrm>
            <a:off x="360363" y="1710000"/>
            <a:ext cx="5626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A028BB49-92B7-4BBE-AD91-816AF9386D4C}"/>
              </a:ext>
            </a:extLst>
          </p:cNvPr>
          <p:cNvSpPr>
            <a:spLocks noGrp="1"/>
          </p:cNvSpPr>
          <p:nvPr>
            <p:ph sz="quarter" idx="13" hasCustomPrompt="1"/>
          </p:nvPr>
        </p:nvSpPr>
        <p:spPr>
          <a:xfrm>
            <a:off x="6200965" y="1710000"/>
            <a:ext cx="5626800" cy="3998913"/>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282133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and 2 x content + headings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07A87-9762-46A5-A1BF-60907C2C37A7}"/>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CEE70F8-6350-4489-8BF1-B1E111BCABD9}"/>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A50CCAD9-3BB6-43FD-8F71-48FD58809076}"/>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260E6D9E-AC7D-4CD8-9A1B-DC502AAB0B81}"/>
              </a:ext>
            </a:extLst>
          </p:cNvPr>
          <p:cNvSpPr>
            <a:spLocks noGrp="1"/>
          </p:cNvSpPr>
          <p:nvPr>
            <p:ph type="body" sz="quarter" idx="12" hasCustomPrompt="1"/>
          </p:nvPr>
        </p:nvSpPr>
        <p:spPr>
          <a:xfrm>
            <a:off x="360363" y="1710000"/>
            <a:ext cx="56268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0F252CF9-0987-4CBA-8CC7-B6582ECA2390}"/>
              </a:ext>
            </a:extLst>
          </p:cNvPr>
          <p:cNvSpPr>
            <a:spLocks noGrp="1"/>
          </p:cNvSpPr>
          <p:nvPr>
            <p:ph sz="quarter" idx="13" hasCustomPrompt="1"/>
          </p:nvPr>
        </p:nvSpPr>
        <p:spPr>
          <a:xfrm>
            <a:off x="360363" y="2376000"/>
            <a:ext cx="5626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1FAA4903-9221-4FF9-912C-268A8584F333}"/>
              </a:ext>
            </a:extLst>
          </p:cNvPr>
          <p:cNvSpPr>
            <a:spLocks noGrp="1"/>
          </p:cNvSpPr>
          <p:nvPr>
            <p:ph type="body" sz="quarter" idx="14" hasCustomPrompt="1"/>
          </p:nvPr>
        </p:nvSpPr>
        <p:spPr>
          <a:xfrm>
            <a:off x="6202800" y="1710000"/>
            <a:ext cx="5626800" cy="604838"/>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23F8654F-9C23-4A2E-AF1D-7C6743D88CE6}"/>
              </a:ext>
            </a:extLst>
          </p:cNvPr>
          <p:cNvSpPr>
            <a:spLocks noGrp="1"/>
          </p:cNvSpPr>
          <p:nvPr>
            <p:ph sz="quarter" idx="15" hasCustomPrompt="1"/>
          </p:nvPr>
        </p:nvSpPr>
        <p:spPr>
          <a:xfrm>
            <a:off x="6202363" y="2376488"/>
            <a:ext cx="5626800" cy="3343275"/>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116837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1 (black)">
    <p:bg>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60000" y="1490400"/>
            <a:ext cx="3520800" cy="1976400"/>
          </a:xfrm>
          <a:prstGeom prst="rect">
            <a:avLst/>
          </a:prstGeom>
        </p:spPr>
        <p:txBody>
          <a:bodyPr anchor="t">
            <a:noAutofit/>
          </a:bodyPr>
          <a:lstStyle>
            <a:lvl1pPr algn="l">
              <a:defRPr sz="3000" b="0">
                <a:solidFill>
                  <a:srgbClr val="FFFFFF"/>
                </a:solidFill>
              </a:defRPr>
            </a:lvl1pPr>
          </a:lstStyle>
          <a:p>
            <a:r>
              <a:rPr lang="en-GB" dirty="0"/>
              <a:t>Click to add title</a:t>
            </a:r>
          </a:p>
        </p:txBody>
      </p:sp>
      <p:sp>
        <p:nvSpPr>
          <p:cNvPr id="3" name="Subtitle 2"/>
          <p:cNvSpPr>
            <a:spLocks noGrp="1"/>
          </p:cNvSpPr>
          <p:nvPr>
            <p:ph type="subTitle" idx="1" hasCustomPrompt="1"/>
          </p:nvPr>
        </p:nvSpPr>
        <p:spPr>
          <a:xfrm>
            <a:off x="360000" y="3708000"/>
            <a:ext cx="3520800" cy="1022400"/>
          </a:xfrm>
          <a:prstGeom prst="rect">
            <a:avLst/>
          </a:prstGeom>
        </p:spPr>
        <p:txBody>
          <a:bodyPr anchor="t">
            <a:noAutofit/>
          </a:bodyPr>
          <a:lstStyle>
            <a:lvl1pPr marL="0" indent="0" algn="l">
              <a:spcBef>
                <a:spcPts val="600"/>
              </a:spcBef>
              <a:buNone/>
              <a:defRPr sz="1800" b="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add subtitle</a:t>
            </a:r>
          </a:p>
        </p:txBody>
      </p:sp>
      <p:sp>
        <p:nvSpPr>
          <p:cNvPr id="6" name="Text Placeholder 5">
            <a:extLst>
              <a:ext uri="{FF2B5EF4-FFF2-40B4-BE49-F238E27FC236}">
                <a16:creationId xmlns:a16="http://schemas.microsoft.com/office/drawing/2014/main" id="{50929DC8-987C-4BF4-9A49-8F549F1F3DBE}"/>
              </a:ext>
            </a:extLst>
          </p:cNvPr>
          <p:cNvSpPr>
            <a:spLocks noGrp="1"/>
          </p:cNvSpPr>
          <p:nvPr>
            <p:ph type="body" sz="quarter" idx="10" hasCustomPrompt="1"/>
          </p:nvPr>
        </p:nvSpPr>
        <p:spPr>
          <a:xfrm>
            <a:off x="360363" y="4971600"/>
            <a:ext cx="3521075" cy="1022350"/>
          </a:xfrm>
        </p:spPr>
        <p:txBody>
          <a:bodyPr anchor="b"/>
          <a:lstStyle>
            <a:lvl1pPr>
              <a:spcBef>
                <a:spcPts val="600"/>
              </a:spcBef>
              <a:defRPr sz="1200">
                <a:solidFill>
                  <a:srgbClr val="FFFFFF"/>
                </a:solidFill>
              </a:defRPr>
            </a:lvl1pPr>
          </a:lstStyle>
          <a:p>
            <a:pPr lvl="0"/>
            <a:r>
              <a:rPr lang="en-GB" dirty="0"/>
              <a:t>Click to add text</a:t>
            </a:r>
          </a:p>
        </p:txBody>
      </p:sp>
      <p:pic>
        <p:nvPicPr>
          <p:cNvPr id="4" name="Graphic 3">
            <a:extLst>
              <a:ext uri="{FF2B5EF4-FFF2-40B4-BE49-F238E27FC236}">
                <a16:creationId xmlns:a16="http://schemas.microsoft.com/office/drawing/2014/main" id="{D23A00E7-27CD-A2BA-446E-20B17576BB92}"/>
              </a:ext>
            </a:extLst>
          </p:cNvPr>
          <p:cNvPicPr>
            <a:picLocks noChangeAspect="1"/>
          </p:cNvPicPr>
          <p:nvPr userDrawn="1">
            <p:custDataLst>
              <p:tags r:id="rId1"/>
            </p:custDataLst>
          </p:nvPr>
        </p:nvPicPr>
        <p:blipFill rotWithShape="1">
          <a:blip r:embed="rId3">
            <a:extLst>
              <a:ext uri="{96DAC541-7B7A-43D3-8B79-37D633B846F1}">
                <asvg:svgBlip xmlns:asvg="http://schemas.microsoft.com/office/drawing/2016/SVG/main" r:embed="rId4"/>
              </a:ext>
            </a:extLst>
          </a:blip>
          <a:srcRect t="11835" b="20949"/>
          <a:stretch/>
        </p:blipFill>
        <p:spPr>
          <a:xfrm>
            <a:off x="360002" y="431800"/>
            <a:ext cx="3337351" cy="352425"/>
          </a:xfrm>
          <a:prstGeom prst="rect">
            <a:avLst/>
          </a:prstGeom>
        </p:spPr>
      </p:pic>
    </p:spTree>
    <p:extLst>
      <p:ext uri="{BB962C8B-B14F-4D97-AF65-F5344CB8AC3E}">
        <p14:creationId xmlns:p14="http://schemas.microsoft.com/office/powerpoint/2010/main" val="3710511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and 3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ECC06-0E64-440D-9CE8-5164D165186F}"/>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F490BAE0-3503-40B7-97FF-3BBA5C4DD77A}"/>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A542D4FE-2A34-4C36-A765-CE00B9912ADD}"/>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D9E4B3E9-7CA2-4847-B7BD-96957DE30226}"/>
              </a:ext>
            </a:extLst>
          </p:cNvPr>
          <p:cNvSpPr>
            <a:spLocks noGrp="1"/>
          </p:cNvSpPr>
          <p:nvPr>
            <p:ph sz="quarter" idx="12" hasCustomPrompt="1"/>
          </p:nvPr>
        </p:nvSpPr>
        <p:spPr>
          <a:xfrm>
            <a:off x="360362" y="1710000"/>
            <a:ext cx="3672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910D5E0E-637F-4A32-A98F-3FE4ED81219E}"/>
              </a:ext>
            </a:extLst>
          </p:cNvPr>
          <p:cNvSpPr>
            <a:spLocks noGrp="1"/>
          </p:cNvSpPr>
          <p:nvPr>
            <p:ph sz="quarter" idx="13" hasCustomPrompt="1"/>
          </p:nvPr>
        </p:nvSpPr>
        <p:spPr>
          <a:xfrm>
            <a:off x="4257618" y="1710000"/>
            <a:ext cx="3672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A6435609-FC5D-424F-A15C-A0856D1FFFF3}"/>
              </a:ext>
            </a:extLst>
          </p:cNvPr>
          <p:cNvSpPr>
            <a:spLocks noGrp="1"/>
          </p:cNvSpPr>
          <p:nvPr>
            <p:ph sz="quarter" idx="14" hasCustomPrompt="1"/>
          </p:nvPr>
        </p:nvSpPr>
        <p:spPr>
          <a:xfrm>
            <a:off x="8154874" y="1710000"/>
            <a:ext cx="3672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887170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and 3 x content + headings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5AEE3-9929-4A79-A968-8D4311BF5D5E}"/>
              </a:ext>
            </a:extLst>
          </p:cNvPr>
          <p:cNvSpPr>
            <a:spLocks noGrp="1"/>
          </p:cNvSpPr>
          <p:nvPr>
            <p:ph type="title" hasCustomPrompt="1"/>
          </p:nvPr>
        </p:nvSpPr>
        <p:spPr>
          <a:xfrm>
            <a:off x="359999" y="430718"/>
            <a:ext cx="11466875" cy="403200"/>
          </a:xfrm>
        </p:spPr>
        <p:txBody>
          <a:body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DDAA155B-CCB9-45EF-83E7-A4F386C3D593}"/>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6E46BAB9-04B4-4317-A1F0-FDDB9A1286EA}"/>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02044888-1B05-4294-ABC2-A93A4A32E0DD}"/>
              </a:ext>
            </a:extLst>
          </p:cNvPr>
          <p:cNvSpPr>
            <a:spLocks noGrp="1"/>
          </p:cNvSpPr>
          <p:nvPr>
            <p:ph type="body" sz="quarter" idx="12" hasCustomPrompt="1"/>
          </p:nvPr>
        </p:nvSpPr>
        <p:spPr>
          <a:xfrm>
            <a:off x="360000" y="1710000"/>
            <a:ext cx="3672000" cy="604800"/>
          </a:xfrm>
        </p:spPr>
        <p:txBody>
          <a:bodyPr/>
          <a:lstStyle>
            <a:lvl1pPr>
              <a:defRPr b="1"/>
            </a:lvl1pPr>
          </a:lstStyle>
          <a:p>
            <a:pPr lvl="0"/>
            <a:r>
              <a:rPr lang="en-US" dirty="0"/>
              <a:t>Click to add text</a:t>
            </a:r>
          </a:p>
        </p:txBody>
      </p:sp>
      <p:sp>
        <p:nvSpPr>
          <p:cNvPr id="8" name="Content Placeholder 7">
            <a:extLst>
              <a:ext uri="{FF2B5EF4-FFF2-40B4-BE49-F238E27FC236}">
                <a16:creationId xmlns:a16="http://schemas.microsoft.com/office/drawing/2014/main" id="{FB8C48F8-FEC0-41E0-BBB9-68EC3003D7D8}"/>
              </a:ext>
            </a:extLst>
          </p:cNvPr>
          <p:cNvSpPr>
            <a:spLocks noGrp="1"/>
          </p:cNvSpPr>
          <p:nvPr>
            <p:ph sz="quarter" idx="13" hasCustomPrompt="1"/>
          </p:nvPr>
        </p:nvSpPr>
        <p:spPr>
          <a:xfrm>
            <a:off x="360363" y="2376000"/>
            <a:ext cx="36720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F59D2917-03D0-4000-AA1D-13CEEB10FBFD}"/>
              </a:ext>
            </a:extLst>
          </p:cNvPr>
          <p:cNvSpPr>
            <a:spLocks noGrp="1"/>
          </p:cNvSpPr>
          <p:nvPr>
            <p:ph type="body" sz="quarter" idx="14" hasCustomPrompt="1"/>
          </p:nvPr>
        </p:nvSpPr>
        <p:spPr>
          <a:xfrm>
            <a:off x="4257437" y="1710000"/>
            <a:ext cx="3672000" cy="604800"/>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DDE23886-2490-491C-8436-F655BBCD8C99}"/>
              </a:ext>
            </a:extLst>
          </p:cNvPr>
          <p:cNvSpPr>
            <a:spLocks noGrp="1"/>
          </p:cNvSpPr>
          <p:nvPr>
            <p:ph sz="quarter" idx="15" hasCustomPrompt="1"/>
          </p:nvPr>
        </p:nvSpPr>
        <p:spPr>
          <a:xfrm>
            <a:off x="4257619" y="2376488"/>
            <a:ext cx="3672000" cy="3343275"/>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51DA3C15-7E9D-4E22-895A-F50878BD332E}"/>
              </a:ext>
            </a:extLst>
          </p:cNvPr>
          <p:cNvSpPr>
            <a:spLocks noGrp="1"/>
          </p:cNvSpPr>
          <p:nvPr>
            <p:ph type="body" sz="quarter" idx="16" hasCustomPrompt="1"/>
          </p:nvPr>
        </p:nvSpPr>
        <p:spPr>
          <a:xfrm>
            <a:off x="8154874" y="1710000"/>
            <a:ext cx="3672000" cy="604838"/>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C41F52C9-6836-4FC9-99EA-1BF6FF01DF3F}"/>
              </a:ext>
            </a:extLst>
          </p:cNvPr>
          <p:cNvSpPr>
            <a:spLocks noGrp="1"/>
          </p:cNvSpPr>
          <p:nvPr>
            <p:ph sz="quarter" idx="17" hasCustomPrompt="1"/>
          </p:nvPr>
        </p:nvSpPr>
        <p:spPr>
          <a:xfrm>
            <a:off x="8154874" y="2376000"/>
            <a:ext cx="36720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698475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and 4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C880B-B2A1-4343-8F1B-D11FAEA2A2C5}"/>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C41184D5-78E0-4646-8F38-C52C718FFF6F}"/>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09802832-2B66-4562-9C71-D7D1507397C2}"/>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AEF49FA9-6D89-44C4-B6C9-EA8D7FB75632}"/>
              </a:ext>
            </a:extLst>
          </p:cNvPr>
          <p:cNvSpPr>
            <a:spLocks noGrp="1"/>
          </p:cNvSpPr>
          <p:nvPr>
            <p:ph sz="quarter" idx="12" hasCustomPrompt="1"/>
          </p:nvPr>
        </p:nvSpPr>
        <p:spPr>
          <a:xfrm>
            <a:off x="360362"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BAD1D924-231B-4C18-8E90-2DFF9C04EF04}"/>
              </a:ext>
            </a:extLst>
          </p:cNvPr>
          <p:cNvSpPr>
            <a:spLocks noGrp="1"/>
          </p:cNvSpPr>
          <p:nvPr>
            <p:ph sz="quarter" idx="13" hasCustomPrompt="1"/>
          </p:nvPr>
        </p:nvSpPr>
        <p:spPr>
          <a:xfrm>
            <a:off x="3272933"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9EF0024D-3708-4302-8C69-256AD7593873}"/>
              </a:ext>
            </a:extLst>
          </p:cNvPr>
          <p:cNvSpPr>
            <a:spLocks noGrp="1"/>
          </p:cNvSpPr>
          <p:nvPr>
            <p:ph sz="quarter" idx="14" hasCustomPrompt="1"/>
          </p:nvPr>
        </p:nvSpPr>
        <p:spPr>
          <a:xfrm>
            <a:off x="6185504"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Content Placeholder 11">
            <a:extLst>
              <a:ext uri="{FF2B5EF4-FFF2-40B4-BE49-F238E27FC236}">
                <a16:creationId xmlns:a16="http://schemas.microsoft.com/office/drawing/2014/main" id="{E3415997-1B6E-4BEC-B682-F9280D0D5E3E}"/>
              </a:ext>
            </a:extLst>
          </p:cNvPr>
          <p:cNvSpPr>
            <a:spLocks noGrp="1"/>
          </p:cNvSpPr>
          <p:nvPr>
            <p:ph sz="quarter" idx="15" hasCustomPrompt="1"/>
          </p:nvPr>
        </p:nvSpPr>
        <p:spPr>
          <a:xfrm>
            <a:off x="9098074"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668855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and 4 x content + headings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6C45C-9BBB-4B14-BC71-8D9593AF9252}"/>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DCA3869-0626-4D7E-A07F-ED2B248D284C}"/>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F29845BF-B227-4307-81B9-E7C8FC57CD26}"/>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C1A4FC7E-D91D-407A-BFBE-F405D6BBEA67}"/>
              </a:ext>
            </a:extLst>
          </p:cNvPr>
          <p:cNvSpPr>
            <a:spLocks noGrp="1"/>
          </p:cNvSpPr>
          <p:nvPr>
            <p:ph type="body" sz="quarter" idx="12" hasCustomPrompt="1"/>
          </p:nvPr>
        </p:nvSpPr>
        <p:spPr>
          <a:xfrm>
            <a:off x="360000" y="1710000"/>
            <a:ext cx="27288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129916EF-EC2F-4137-B182-AA5508918E8F}"/>
              </a:ext>
            </a:extLst>
          </p:cNvPr>
          <p:cNvSpPr>
            <a:spLocks noGrp="1"/>
          </p:cNvSpPr>
          <p:nvPr>
            <p:ph sz="quarter" idx="13" hasCustomPrompt="1"/>
          </p:nvPr>
        </p:nvSpPr>
        <p:spPr>
          <a:xfrm>
            <a:off x="360000" y="2376000"/>
            <a:ext cx="2728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6D9A3CD5-4B7B-41AC-BFD5-7AA2D853D03E}"/>
              </a:ext>
            </a:extLst>
          </p:cNvPr>
          <p:cNvSpPr>
            <a:spLocks noGrp="1"/>
          </p:cNvSpPr>
          <p:nvPr>
            <p:ph type="body" sz="quarter" idx="14" hasCustomPrompt="1"/>
          </p:nvPr>
        </p:nvSpPr>
        <p:spPr>
          <a:xfrm>
            <a:off x="3272691" y="1710000"/>
            <a:ext cx="2728800" cy="604838"/>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35F727AD-E63B-412E-B986-D86DFE5EED29}"/>
              </a:ext>
            </a:extLst>
          </p:cNvPr>
          <p:cNvSpPr>
            <a:spLocks noGrp="1"/>
          </p:cNvSpPr>
          <p:nvPr>
            <p:ph sz="quarter" idx="15" hasCustomPrompt="1"/>
          </p:nvPr>
        </p:nvSpPr>
        <p:spPr>
          <a:xfrm>
            <a:off x="3272691" y="2376488"/>
            <a:ext cx="2728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8CEE6CD4-960B-4926-8A35-E8FF363F8723}"/>
              </a:ext>
            </a:extLst>
          </p:cNvPr>
          <p:cNvSpPr>
            <a:spLocks noGrp="1"/>
          </p:cNvSpPr>
          <p:nvPr>
            <p:ph type="body" sz="quarter" idx="16" hasCustomPrompt="1"/>
          </p:nvPr>
        </p:nvSpPr>
        <p:spPr>
          <a:xfrm>
            <a:off x="6185382" y="1710000"/>
            <a:ext cx="2728800" cy="604800"/>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E544BF1C-E9EC-43D2-A239-79E43B7C24CD}"/>
              </a:ext>
            </a:extLst>
          </p:cNvPr>
          <p:cNvSpPr>
            <a:spLocks noGrp="1"/>
          </p:cNvSpPr>
          <p:nvPr>
            <p:ph sz="quarter" idx="17" hasCustomPrompt="1"/>
          </p:nvPr>
        </p:nvSpPr>
        <p:spPr>
          <a:xfrm>
            <a:off x="6185382" y="2376000"/>
            <a:ext cx="2728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A27027DC-FD56-4CD6-8B38-7C623A97D1C4}"/>
              </a:ext>
            </a:extLst>
          </p:cNvPr>
          <p:cNvSpPr>
            <a:spLocks noGrp="1"/>
          </p:cNvSpPr>
          <p:nvPr>
            <p:ph type="body" sz="quarter" idx="18" hasCustomPrompt="1"/>
          </p:nvPr>
        </p:nvSpPr>
        <p:spPr>
          <a:xfrm>
            <a:off x="9098074" y="1710000"/>
            <a:ext cx="2728800" cy="604800"/>
          </a:xfrm>
        </p:spPr>
        <p:txBody>
          <a:bodyPr/>
          <a:lstStyle>
            <a:lvl1pPr>
              <a:defRPr b="1"/>
            </a:lvl1pPr>
          </a:lstStyle>
          <a:p>
            <a:pPr lvl="0"/>
            <a:r>
              <a:rPr lang="en-US" dirty="0"/>
              <a:t>Click to add text</a:t>
            </a:r>
            <a:endParaRPr lang="en-GB" dirty="0"/>
          </a:p>
        </p:txBody>
      </p:sp>
      <p:sp>
        <p:nvSpPr>
          <p:cNvPr id="20" name="Content Placeholder 19">
            <a:extLst>
              <a:ext uri="{FF2B5EF4-FFF2-40B4-BE49-F238E27FC236}">
                <a16:creationId xmlns:a16="http://schemas.microsoft.com/office/drawing/2014/main" id="{5513656D-7804-45C7-9561-4FFDBE1F523B}"/>
              </a:ext>
            </a:extLst>
          </p:cNvPr>
          <p:cNvSpPr>
            <a:spLocks noGrp="1"/>
          </p:cNvSpPr>
          <p:nvPr>
            <p:ph sz="quarter" idx="19" hasCustomPrompt="1"/>
          </p:nvPr>
        </p:nvSpPr>
        <p:spPr>
          <a:xfrm>
            <a:off x="9098074" y="2376488"/>
            <a:ext cx="2728800" cy="3343275"/>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455809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and 5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EED13-8109-40D7-B85E-48D72364D6E5}"/>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5A60EB60-D174-4782-B63F-DCF2657E1B13}"/>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E54526FD-FB6E-4148-89B3-7D266E27BD8F}"/>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AC5E99A7-B8B8-4860-8872-63A20BC4983E}"/>
              </a:ext>
            </a:extLst>
          </p:cNvPr>
          <p:cNvSpPr>
            <a:spLocks noGrp="1"/>
          </p:cNvSpPr>
          <p:nvPr>
            <p:ph sz="quarter" idx="12" hasCustomPrompt="1"/>
          </p:nvPr>
        </p:nvSpPr>
        <p:spPr>
          <a:xfrm>
            <a:off x="360363"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7136CF45-35B9-4F30-93CE-11D7DC6AE4AB}"/>
              </a:ext>
            </a:extLst>
          </p:cNvPr>
          <p:cNvSpPr>
            <a:spLocks noGrp="1"/>
          </p:cNvSpPr>
          <p:nvPr>
            <p:ph sz="quarter" idx="13" hasCustomPrompt="1"/>
          </p:nvPr>
        </p:nvSpPr>
        <p:spPr>
          <a:xfrm>
            <a:off x="2689691"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A190C909-262D-4930-924B-8C4285CF8554}"/>
              </a:ext>
            </a:extLst>
          </p:cNvPr>
          <p:cNvSpPr>
            <a:spLocks noGrp="1"/>
          </p:cNvSpPr>
          <p:nvPr>
            <p:ph sz="quarter" idx="14" hasCustomPrompt="1"/>
          </p:nvPr>
        </p:nvSpPr>
        <p:spPr>
          <a:xfrm>
            <a:off x="5019019"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Content Placeholder 11">
            <a:extLst>
              <a:ext uri="{FF2B5EF4-FFF2-40B4-BE49-F238E27FC236}">
                <a16:creationId xmlns:a16="http://schemas.microsoft.com/office/drawing/2014/main" id="{C18864E4-1D92-4544-8F52-1155810D7924}"/>
              </a:ext>
            </a:extLst>
          </p:cNvPr>
          <p:cNvSpPr>
            <a:spLocks noGrp="1"/>
          </p:cNvSpPr>
          <p:nvPr>
            <p:ph sz="quarter" idx="15" hasCustomPrompt="1"/>
          </p:nvPr>
        </p:nvSpPr>
        <p:spPr>
          <a:xfrm>
            <a:off x="7348347"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Content Placeholder 13">
            <a:extLst>
              <a:ext uri="{FF2B5EF4-FFF2-40B4-BE49-F238E27FC236}">
                <a16:creationId xmlns:a16="http://schemas.microsoft.com/office/drawing/2014/main" id="{E68E0E68-5345-4D62-8D07-AE58AE330678}"/>
              </a:ext>
            </a:extLst>
          </p:cNvPr>
          <p:cNvSpPr>
            <a:spLocks noGrp="1"/>
          </p:cNvSpPr>
          <p:nvPr>
            <p:ph sz="quarter" idx="16" hasCustomPrompt="1"/>
          </p:nvPr>
        </p:nvSpPr>
        <p:spPr>
          <a:xfrm>
            <a:off x="9677674"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93089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and 5 x content + headings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5C433-9252-44D6-8AA4-495DB59340DB}"/>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A76AA46E-1017-4823-B4EC-B35766CE6763}"/>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01E1B86A-68D0-4D2D-A5CB-00F231C8BC28}"/>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634B8469-FF2E-4467-8E43-A49A3388A2F3}"/>
              </a:ext>
            </a:extLst>
          </p:cNvPr>
          <p:cNvSpPr>
            <a:spLocks noGrp="1"/>
          </p:cNvSpPr>
          <p:nvPr>
            <p:ph type="body" sz="quarter" idx="12" hasCustomPrompt="1"/>
          </p:nvPr>
        </p:nvSpPr>
        <p:spPr>
          <a:xfrm>
            <a:off x="360363" y="1710000"/>
            <a:ext cx="21492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6F0DDC14-9B67-4FE8-BC58-A70501A5344F}"/>
              </a:ext>
            </a:extLst>
          </p:cNvPr>
          <p:cNvSpPr>
            <a:spLocks noGrp="1"/>
          </p:cNvSpPr>
          <p:nvPr>
            <p:ph sz="quarter" idx="13" hasCustomPrompt="1"/>
          </p:nvPr>
        </p:nvSpPr>
        <p:spPr>
          <a:xfrm>
            <a:off x="360000"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A007D028-2ECB-46AF-8517-CCF9C089D819}"/>
              </a:ext>
            </a:extLst>
          </p:cNvPr>
          <p:cNvSpPr>
            <a:spLocks noGrp="1"/>
          </p:cNvSpPr>
          <p:nvPr>
            <p:ph type="body" sz="quarter" idx="14" hasCustomPrompt="1"/>
          </p:nvPr>
        </p:nvSpPr>
        <p:spPr>
          <a:xfrm>
            <a:off x="2689691" y="1710000"/>
            <a:ext cx="2149200" cy="604800"/>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2F1DDE75-E486-4A48-BDBB-2C2A5B5E64D3}"/>
              </a:ext>
            </a:extLst>
          </p:cNvPr>
          <p:cNvSpPr>
            <a:spLocks noGrp="1"/>
          </p:cNvSpPr>
          <p:nvPr>
            <p:ph sz="quarter" idx="15" hasCustomPrompt="1"/>
          </p:nvPr>
        </p:nvSpPr>
        <p:spPr>
          <a:xfrm>
            <a:off x="2689419"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87A506B6-1DA9-4CD7-9F56-C6BF2FDC187B}"/>
              </a:ext>
            </a:extLst>
          </p:cNvPr>
          <p:cNvSpPr>
            <a:spLocks noGrp="1"/>
          </p:cNvSpPr>
          <p:nvPr>
            <p:ph type="body" sz="quarter" idx="16" hasCustomPrompt="1"/>
          </p:nvPr>
        </p:nvSpPr>
        <p:spPr>
          <a:xfrm>
            <a:off x="5019019" y="1710000"/>
            <a:ext cx="2149200" cy="604800"/>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3F41FFAE-2857-4B94-916D-0210AE0A1766}"/>
              </a:ext>
            </a:extLst>
          </p:cNvPr>
          <p:cNvSpPr>
            <a:spLocks noGrp="1"/>
          </p:cNvSpPr>
          <p:nvPr>
            <p:ph sz="quarter" idx="17" hasCustomPrompt="1"/>
          </p:nvPr>
        </p:nvSpPr>
        <p:spPr>
          <a:xfrm>
            <a:off x="5018838"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8C34C508-C3AF-422F-B1C7-A38F34513AB7}"/>
              </a:ext>
            </a:extLst>
          </p:cNvPr>
          <p:cNvSpPr>
            <a:spLocks noGrp="1"/>
          </p:cNvSpPr>
          <p:nvPr>
            <p:ph type="body" sz="quarter" idx="18" hasCustomPrompt="1"/>
          </p:nvPr>
        </p:nvSpPr>
        <p:spPr>
          <a:xfrm>
            <a:off x="7348347" y="1710000"/>
            <a:ext cx="2149200" cy="604800"/>
          </a:xfrm>
        </p:spPr>
        <p:txBody>
          <a:bodyPr/>
          <a:lstStyle>
            <a:lvl1pPr>
              <a:defRPr b="1"/>
            </a:lvl1pPr>
          </a:lstStyle>
          <a:p>
            <a:pPr lvl="0"/>
            <a:r>
              <a:rPr lang="en-US" dirty="0"/>
              <a:t>Click to add text</a:t>
            </a:r>
            <a:endParaRPr lang="en-GB" dirty="0"/>
          </a:p>
        </p:txBody>
      </p:sp>
      <p:sp>
        <p:nvSpPr>
          <p:cNvPr id="20" name="Content Placeholder 19">
            <a:extLst>
              <a:ext uri="{FF2B5EF4-FFF2-40B4-BE49-F238E27FC236}">
                <a16:creationId xmlns:a16="http://schemas.microsoft.com/office/drawing/2014/main" id="{0D9455C4-8047-4B5B-B5BC-4A0379405BC2}"/>
              </a:ext>
            </a:extLst>
          </p:cNvPr>
          <p:cNvSpPr>
            <a:spLocks noGrp="1"/>
          </p:cNvSpPr>
          <p:nvPr>
            <p:ph sz="quarter" idx="19" hasCustomPrompt="1"/>
          </p:nvPr>
        </p:nvSpPr>
        <p:spPr>
          <a:xfrm>
            <a:off x="7348257" y="2376488"/>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2" name="Text Placeholder 21">
            <a:extLst>
              <a:ext uri="{FF2B5EF4-FFF2-40B4-BE49-F238E27FC236}">
                <a16:creationId xmlns:a16="http://schemas.microsoft.com/office/drawing/2014/main" id="{5AEAC907-A41C-4782-BCD8-2B8C0ADD422D}"/>
              </a:ext>
            </a:extLst>
          </p:cNvPr>
          <p:cNvSpPr>
            <a:spLocks noGrp="1"/>
          </p:cNvSpPr>
          <p:nvPr>
            <p:ph type="body" sz="quarter" idx="20" hasCustomPrompt="1"/>
          </p:nvPr>
        </p:nvSpPr>
        <p:spPr>
          <a:xfrm>
            <a:off x="9677674" y="1710000"/>
            <a:ext cx="2149200" cy="604800"/>
          </a:xfrm>
        </p:spPr>
        <p:txBody>
          <a:bodyPr/>
          <a:lstStyle>
            <a:lvl1pPr>
              <a:defRPr b="1"/>
            </a:lvl1pPr>
          </a:lstStyle>
          <a:p>
            <a:pPr lvl="0"/>
            <a:r>
              <a:rPr lang="en-US" dirty="0"/>
              <a:t>Click to add text</a:t>
            </a:r>
            <a:endParaRPr lang="en-GB" dirty="0"/>
          </a:p>
        </p:txBody>
      </p:sp>
      <p:sp>
        <p:nvSpPr>
          <p:cNvPr id="24" name="Content Placeholder 23">
            <a:extLst>
              <a:ext uri="{FF2B5EF4-FFF2-40B4-BE49-F238E27FC236}">
                <a16:creationId xmlns:a16="http://schemas.microsoft.com/office/drawing/2014/main" id="{056BBA8E-FD61-47C5-A779-B66918B4D327}"/>
              </a:ext>
            </a:extLst>
          </p:cNvPr>
          <p:cNvSpPr>
            <a:spLocks noGrp="1"/>
          </p:cNvSpPr>
          <p:nvPr>
            <p:ph sz="quarter" idx="21" hasCustomPrompt="1"/>
          </p:nvPr>
        </p:nvSpPr>
        <p:spPr>
          <a:xfrm>
            <a:off x="9677674"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687401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le and 6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4F353-7CBB-4EBB-BB48-0DDB45E9B8E5}"/>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055794D1-DF29-4B89-9359-EE65C8A56AFE}"/>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5C772A83-22C7-42BE-87D1-B99FEC13505C}"/>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127B7932-7D06-4E7E-AF70-44D39F481C0B}"/>
              </a:ext>
            </a:extLst>
          </p:cNvPr>
          <p:cNvSpPr>
            <a:spLocks noGrp="1"/>
          </p:cNvSpPr>
          <p:nvPr>
            <p:ph sz="quarter" idx="12" hasCustomPrompt="1"/>
          </p:nvPr>
        </p:nvSpPr>
        <p:spPr>
          <a:xfrm>
            <a:off x="36000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2FB353AB-4D08-4BBD-91C2-E6A30A5F493F}"/>
              </a:ext>
            </a:extLst>
          </p:cNvPr>
          <p:cNvSpPr>
            <a:spLocks noGrp="1"/>
          </p:cNvSpPr>
          <p:nvPr>
            <p:ph sz="quarter" idx="13" hasCustomPrompt="1"/>
          </p:nvPr>
        </p:nvSpPr>
        <p:spPr>
          <a:xfrm>
            <a:off x="2301295"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F4A6B5AF-EB3C-46C5-B212-27204822781C}"/>
              </a:ext>
            </a:extLst>
          </p:cNvPr>
          <p:cNvSpPr>
            <a:spLocks noGrp="1"/>
          </p:cNvSpPr>
          <p:nvPr>
            <p:ph sz="quarter" idx="14" hasCustomPrompt="1"/>
          </p:nvPr>
        </p:nvSpPr>
        <p:spPr>
          <a:xfrm>
            <a:off x="424080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Content Placeholder 11">
            <a:extLst>
              <a:ext uri="{FF2B5EF4-FFF2-40B4-BE49-F238E27FC236}">
                <a16:creationId xmlns:a16="http://schemas.microsoft.com/office/drawing/2014/main" id="{5800475F-DBE2-47A0-89B9-1175EDD8427E}"/>
              </a:ext>
            </a:extLst>
          </p:cNvPr>
          <p:cNvSpPr>
            <a:spLocks noGrp="1"/>
          </p:cNvSpPr>
          <p:nvPr>
            <p:ph sz="quarter" idx="15" hasCustomPrompt="1"/>
          </p:nvPr>
        </p:nvSpPr>
        <p:spPr>
          <a:xfrm>
            <a:off x="6183885"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Content Placeholder 13">
            <a:extLst>
              <a:ext uri="{FF2B5EF4-FFF2-40B4-BE49-F238E27FC236}">
                <a16:creationId xmlns:a16="http://schemas.microsoft.com/office/drawing/2014/main" id="{0B5CE08A-01D2-488B-843A-CA3415AB7320}"/>
              </a:ext>
            </a:extLst>
          </p:cNvPr>
          <p:cNvSpPr>
            <a:spLocks noGrp="1"/>
          </p:cNvSpPr>
          <p:nvPr>
            <p:ph sz="quarter" idx="16" hasCustomPrompt="1"/>
          </p:nvPr>
        </p:nvSpPr>
        <p:spPr>
          <a:xfrm>
            <a:off x="812518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6" name="Content Placeholder 15">
            <a:extLst>
              <a:ext uri="{FF2B5EF4-FFF2-40B4-BE49-F238E27FC236}">
                <a16:creationId xmlns:a16="http://schemas.microsoft.com/office/drawing/2014/main" id="{39BAB9BC-6F39-4494-87B4-04D45B7607BE}"/>
              </a:ext>
            </a:extLst>
          </p:cNvPr>
          <p:cNvSpPr>
            <a:spLocks noGrp="1"/>
          </p:cNvSpPr>
          <p:nvPr>
            <p:ph sz="quarter" idx="17" hasCustomPrompt="1"/>
          </p:nvPr>
        </p:nvSpPr>
        <p:spPr>
          <a:xfrm>
            <a:off x="10066474"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059820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le and 6 x content + headings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36FA1-AACD-4AC6-8977-227A1E8204A7}"/>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9E9A02C0-437A-4731-B690-16D1AFCAA82F}"/>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B7CC7B4E-73B3-4F33-A7FC-00F64BC9BBCD}"/>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570764FD-7DA2-4FE5-A31B-6691075F4688}"/>
              </a:ext>
            </a:extLst>
          </p:cNvPr>
          <p:cNvSpPr>
            <a:spLocks noGrp="1"/>
          </p:cNvSpPr>
          <p:nvPr>
            <p:ph type="body" sz="quarter" idx="12" hasCustomPrompt="1"/>
          </p:nvPr>
        </p:nvSpPr>
        <p:spPr>
          <a:xfrm>
            <a:off x="360000" y="1708149"/>
            <a:ext cx="17604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CBC0C4CA-E13F-460B-A188-81482902B701}"/>
              </a:ext>
            </a:extLst>
          </p:cNvPr>
          <p:cNvSpPr>
            <a:spLocks noGrp="1"/>
          </p:cNvSpPr>
          <p:nvPr>
            <p:ph sz="quarter" idx="13" hasCustomPrompt="1"/>
          </p:nvPr>
        </p:nvSpPr>
        <p:spPr>
          <a:xfrm>
            <a:off x="36000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E105AA54-6669-4974-B1E8-3E58001D876E}"/>
              </a:ext>
            </a:extLst>
          </p:cNvPr>
          <p:cNvSpPr>
            <a:spLocks noGrp="1"/>
          </p:cNvSpPr>
          <p:nvPr>
            <p:ph type="body" sz="quarter" idx="14" hasCustomPrompt="1"/>
          </p:nvPr>
        </p:nvSpPr>
        <p:spPr>
          <a:xfrm>
            <a:off x="2301295" y="1708149"/>
            <a:ext cx="1760400" cy="604800"/>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D2A0DDBF-A8B7-4F77-B8D5-E6CF8FB015AE}"/>
              </a:ext>
            </a:extLst>
          </p:cNvPr>
          <p:cNvSpPr>
            <a:spLocks noGrp="1"/>
          </p:cNvSpPr>
          <p:nvPr>
            <p:ph sz="quarter" idx="15" hasCustomPrompt="1"/>
          </p:nvPr>
        </p:nvSpPr>
        <p:spPr>
          <a:xfrm>
            <a:off x="2301295"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E793D7A9-75C8-4028-9CA8-F07E93F82E4E}"/>
              </a:ext>
            </a:extLst>
          </p:cNvPr>
          <p:cNvSpPr>
            <a:spLocks noGrp="1"/>
          </p:cNvSpPr>
          <p:nvPr>
            <p:ph type="body" sz="quarter" idx="16" hasCustomPrompt="1"/>
          </p:nvPr>
        </p:nvSpPr>
        <p:spPr>
          <a:xfrm>
            <a:off x="4240800" y="1708150"/>
            <a:ext cx="1760400" cy="604800"/>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9B5E2A26-6C2A-419D-B4DC-291BA85B0C8A}"/>
              </a:ext>
            </a:extLst>
          </p:cNvPr>
          <p:cNvSpPr>
            <a:spLocks noGrp="1"/>
          </p:cNvSpPr>
          <p:nvPr>
            <p:ph sz="quarter" idx="17" hasCustomPrompt="1"/>
          </p:nvPr>
        </p:nvSpPr>
        <p:spPr>
          <a:xfrm>
            <a:off x="424080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3DE92C5F-EFFE-48BF-93E1-CC78EFCD2947}"/>
              </a:ext>
            </a:extLst>
          </p:cNvPr>
          <p:cNvSpPr>
            <a:spLocks noGrp="1"/>
          </p:cNvSpPr>
          <p:nvPr>
            <p:ph type="body" sz="quarter" idx="18" hasCustomPrompt="1"/>
          </p:nvPr>
        </p:nvSpPr>
        <p:spPr>
          <a:xfrm>
            <a:off x="6183885" y="1708149"/>
            <a:ext cx="1760400" cy="604800"/>
          </a:xfrm>
        </p:spPr>
        <p:txBody>
          <a:bodyPr/>
          <a:lstStyle>
            <a:lvl1pPr>
              <a:defRPr b="1"/>
            </a:lvl1pPr>
          </a:lstStyle>
          <a:p>
            <a:pPr lvl="0"/>
            <a:r>
              <a:rPr lang="en-US" dirty="0"/>
              <a:t>Click to add text</a:t>
            </a:r>
            <a:endParaRPr lang="en-GB" dirty="0"/>
          </a:p>
        </p:txBody>
      </p:sp>
      <p:sp>
        <p:nvSpPr>
          <p:cNvPr id="20" name="Content Placeholder 19">
            <a:extLst>
              <a:ext uri="{FF2B5EF4-FFF2-40B4-BE49-F238E27FC236}">
                <a16:creationId xmlns:a16="http://schemas.microsoft.com/office/drawing/2014/main" id="{3DA85A52-F7FD-4298-9AE5-CB80F4E3C640}"/>
              </a:ext>
            </a:extLst>
          </p:cNvPr>
          <p:cNvSpPr>
            <a:spLocks noGrp="1"/>
          </p:cNvSpPr>
          <p:nvPr>
            <p:ph sz="quarter" idx="19" hasCustomPrompt="1"/>
          </p:nvPr>
        </p:nvSpPr>
        <p:spPr>
          <a:xfrm>
            <a:off x="6183885"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2" name="Text Placeholder 21">
            <a:extLst>
              <a:ext uri="{FF2B5EF4-FFF2-40B4-BE49-F238E27FC236}">
                <a16:creationId xmlns:a16="http://schemas.microsoft.com/office/drawing/2014/main" id="{44E88849-5449-4627-813B-31B40F08F009}"/>
              </a:ext>
            </a:extLst>
          </p:cNvPr>
          <p:cNvSpPr>
            <a:spLocks noGrp="1"/>
          </p:cNvSpPr>
          <p:nvPr>
            <p:ph type="body" sz="quarter" idx="20" hasCustomPrompt="1"/>
          </p:nvPr>
        </p:nvSpPr>
        <p:spPr>
          <a:xfrm>
            <a:off x="8125180" y="1708150"/>
            <a:ext cx="1760400" cy="604800"/>
          </a:xfrm>
        </p:spPr>
        <p:txBody>
          <a:bodyPr/>
          <a:lstStyle>
            <a:lvl1pPr>
              <a:defRPr b="1"/>
            </a:lvl1pPr>
          </a:lstStyle>
          <a:p>
            <a:pPr lvl="0"/>
            <a:r>
              <a:rPr lang="en-US" dirty="0"/>
              <a:t>Click to add text</a:t>
            </a:r>
            <a:endParaRPr lang="en-GB" dirty="0"/>
          </a:p>
        </p:txBody>
      </p:sp>
      <p:sp>
        <p:nvSpPr>
          <p:cNvPr id="24" name="Content Placeholder 23">
            <a:extLst>
              <a:ext uri="{FF2B5EF4-FFF2-40B4-BE49-F238E27FC236}">
                <a16:creationId xmlns:a16="http://schemas.microsoft.com/office/drawing/2014/main" id="{9A7FC01F-A245-4C0F-BF24-3AAE6AC55CC4}"/>
              </a:ext>
            </a:extLst>
          </p:cNvPr>
          <p:cNvSpPr>
            <a:spLocks noGrp="1"/>
          </p:cNvSpPr>
          <p:nvPr>
            <p:ph sz="quarter" idx="21" hasCustomPrompt="1"/>
          </p:nvPr>
        </p:nvSpPr>
        <p:spPr>
          <a:xfrm>
            <a:off x="812518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6" name="Text Placeholder 25">
            <a:extLst>
              <a:ext uri="{FF2B5EF4-FFF2-40B4-BE49-F238E27FC236}">
                <a16:creationId xmlns:a16="http://schemas.microsoft.com/office/drawing/2014/main" id="{5CCD92EA-38A4-44E5-ADF7-78EA3D6DD06D}"/>
              </a:ext>
            </a:extLst>
          </p:cNvPr>
          <p:cNvSpPr>
            <a:spLocks noGrp="1"/>
          </p:cNvSpPr>
          <p:nvPr>
            <p:ph type="body" sz="quarter" idx="22" hasCustomPrompt="1"/>
          </p:nvPr>
        </p:nvSpPr>
        <p:spPr>
          <a:xfrm>
            <a:off x="10066474" y="1708150"/>
            <a:ext cx="1760400" cy="604800"/>
          </a:xfrm>
        </p:spPr>
        <p:txBody>
          <a:bodyPr/>
          <a:lstStyle>
            <a:lvl1pPr>
              <a:defRPr b="1"/>
            </a:lvl1pPr>
          </a:lstStyle>
          <a:p>
            <a:pPr lvl="0"/>
            <a:r>
              <a:rPr lang="en-US" dirty="0"/>
              <a:t>Click to add text</a:t>
            </a:r>
            <a:endParaRPr lang="en-GB" dirty="0"/>
          </a:p>
        </p:txBody>
      </p:sp>
      <p:sp>
        <p:nvSpPr>
          <p:cNvPr id="28" name="Content Placeholder 27">
            <a:extLst>
              <a:ext uri="{FF2B5EF4-FFF2-40B4-BE49-F238E27FC236}">
                <a16:creationId xmlns:a16="http://schemas.microsoft.com/office/drawing/2014/main" id="{8317D903-C6B2-443C-A2F2-E7B672E08E3B}"/>
              </a:ext>
            </a:extLst>
          </p:cNvPr>
          <p:cNvSpPr>
            <a:spLocks noGrp="1"/>
          </p:cNvSpPr>
          <p:nvPr>
            <p:ph sz="quarter" idx="23" hasCustomPrompt="1"/>
          </p:nvPr>
        </p:nvSpPr>
        <p:spPr>
          <a:xfrm>
            <a:off x="10066474"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020890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le only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98738-2E1C-4407-AE23-FC7C52247775}"/>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8DB932A-F9A4-4379-8F69-FA63BDFA2491}"/>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DC347A58-42BF-4A47-A878-643A5CD2794C}"/>
              </a:ext>
            </a:extLst>
          </p:cNvPr>
          <p:cNvSpPr>
            <a:spLocks noGrp="1"/>
          </p:cNvSpPr>
          <p:nvPr>
            <p:ph type="ftr" sz="quarter" idx="11"/>
          </p:nvPr>
        </p:nvSpPr>
        <p:spPr/>
        <p:txBody>
          <a:bodyPr/>
          <a:lstStyle/>
          <a:p>
            <a:endParaRPr lang="en-GB" dirty="0"/>
          </a:p>
        </p:txBody>
      </p:sp>
    </p:spTree>
    <p:extLst>
      <p:ext uri="{BB962C8B-B14F-4D97-AF65-F5344CB8AC3E}">
        <p14:creationId xmlns:p14="http://schemas.microsoft.com/office/powerpoint/2010/main" val="309502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Dashboard export">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D56FF685-0455-410C-BAD6-9C18A6B827C5}"/>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C42994E6-33EF-41B4-9B8F-14CDAEC3A969}"/>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68E51B97-D115-41B0-A593-DB194CD06371}"/>
              </a:ext>
            </a:extLst>
          </p:cNvPr>
          <p:cNvSpPr>
            <a:spLocks noGrp="1"/>
          </p:cNvSpPr>
          <p:nvPr>
            <p:ph sz="quarter" idx="12" hasCustomPrompt="1"/>
          </p:nvPr>
        </p:nvSpPr>
        <p:spPr>
          <a:xfrm>
            <a:off x="360000" y="432000"/>
            <a:ext cx="9536400" cy="5281200"/>
          </a:xfrm>
        </p:spPr>
        <p:txBody>
          <a:bodyPr/>
          <a:lstStyle>
            <a:lvl1pPr>
              <a:defRPr/>
            </a:lvl1pPr>
          </a:lstStyle>
          <a:p>
            <a:pPr lvl="0"/>
            <a:r>
              <a:rPr lang="en-US" dirty="0"/>
              <a:t>Click to add content</a:t>
            </a:r>
          </a:p>
        </p:txBody>
      </p:sp>
      <p:sp>
        <p:nvSpPr>
          <p:cNvPr id="8" name="Text Placeholder 7">
            <a:extLst>
              <a:ext uri="{FF2B5EF4-FFF2-40B4-BE49-F238E27FC236}">
                <a16:creationId xmlns:a16="http://schemas.microsoft.com/office/drawing/2014/main" id="{8956DFF0-F399-4C7B-9862-88E481176C81}"/>
              </a:ext>
            </a:extLst>
          </p:cNvPr>
          <p:cNvSpPr>
            <a:spLocks noGrp="1"/>
          </p:cNvSpPr>
          <p:nvPr>
            <p:ph type="body" sz="quarter" idx="13" hasCustomPrompt="1"/>
          </p:nvPr>
        </p:nvSpPr>
        <p:spPr>
          <a:xfrm>
            <a:off x="10062000" y="432000"/>
            <a:ext cx="1764000" cy="52812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767044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black)">
    <p:bg>
      <p:bgPr>
        <a:solidFill>
          <a:srgbClr val="000000"/>
        </a:solidFill>
        <a:effectLst/>
      </p:bgPr>
    </p:bg>
    <p:spTree>
      <p:nvGrpSpPr>
        <p:cNvPr id="1" name=""/>
        <p:cNvGrpSpPr/>
        <p:nvPr/>
      </p:nvGrpSpPr>
      <p:grpSpPr>
        <a:xfrm>
          <a:off x="0" y="0"/>
          <a:ext cx="0" cy="0"/>
          <a:chOff x="0" y="0"/>
          <a:chExt cx="0" cy="0"/>
        </a:xfrm>
      </p:grpSpPr>
      <p:sp>
        <p:nvSpPr>
          <p:cNvPr id="6" name="Picture Placeholder 6">
            <a:extLst>
              <a:ext uri="{FF2B5EF4-FFF2-40B4-BE49-F238E27FC236}">
                <a16:creationId xmlns:a16="http://schemas.microsoft.com/office/drawing/2014/main" id="{CC213809-11F2-4FF6-8836-C61FDCCBA32E}"/>
              </a:ext>
            </a:extLst>
          </p:cNvPr>
          <p:cNvSpPr>
            <a:spLocks noGrp="1"/>
          </p:cNvSpPr>
          <p:nvPr>
            <p:ph type="pic" sz="quarter" idx="19"/>
          </p:nvPr>
        </p:nvSpPr>
        <p:spPr>
          <a:xfrm>
            <a:off x="4272000" y="1490400"/>
            <a:ext cx="7920000" cy="4500000"/>
          </a:xfrm>
        </p:spPr>
        <p:txBody>
          <a:bodyPr/>
          <a:lstStyle/>
          <a:p>
            <a:r>
              <a:rPr lang="en-US" dirty="0"/>
              <a:t>Click icon to add picture</a:t>
            </a:r>
            <a:endParaRPr lang="en-GB" dirty="0"/>
          </a:p>
        </p:txBody>
      </p:sp>
      <p:sp>
        <p:nvSpPr>
          <p:cNvPr id="9" name="Title 1">
            <a:extLst>
              <a:ext uri="{FF2B5EF4-FFF2-40B4-BE49-F238E27FC236}">
                <a16:creationId xmlns:a16="http://schemas.microsoft.com/office/drawing/2014/main" id="{F1EB514B-0857-4EBF-B042-2A3E81792E20}"/>
              </a:ext>
            </a:extLst>
          </p:cNvPr>
          <p:cNvSpPr>
            <a:spLocks noGrp="1"/>
          </p:cNvSpPr>
          <p:nvPr>
            <p:ph type="ctrTitle" hasCustomPrompt="1"/>
          </p:nvPr>
        </p:nvSpPr>
        <p:spPr>
          <a:xfrm>
            <a:off x="360000" y="1490400"/>
            <a:ext cx="3520800" cy="1975330"/>
          </a:xfrm>
          <a:prstGeom prst="rect">
            <a:avLst/>
          </a:prstGeom>
        </p:spPr>
        <p:txBody>
          <a:bodyPr anchor="t">
            <a:noAutofit/>
          </a:bodyPr>
          <a:lstStyle>
            <a:lvl1pPr algn="l">
              <a:defRPr sz="3000" b="0">
                <a:solidFill>
                  <a:schemeClr val="bg1"/>
                </a:solidFill>
              </a:defRPr>
            </a:lvl1pPr>
          </a:lstStyle>
          <a:p>
            <a:r>
              <a:rPr lang="en-GB" dirty="0"/>
              <a:t>Click to add title</a:t>
            </a:r>
          </a:p>
        </p:txBody>
      </p:sp>
      <p:sp>
        <p:nvSpPr>
          <p:cNvPr id="10" name="Subtitle 2">
            <a:extLst>
              <a:ext uri="{FF2B5EF4-FFF2-40B4-BE49-F238E27FC236}">
                <a16:creationId xmlns:a16="http://schemas.microsoft.com/office/drawing/2014/main" id="{E8F4C310-09FC-4B27-9FA2-5128CE9C6086}"/>
              </a:ext>
            </a:extLst>
          </p:cNvPr>
          <p:cNvSpPr>
            <a:spLocks noGrp="1"/>
          </p:cNvSpPr>
          <p:nvPr>
            <p:ph type="subTitle" idx="1" hasCustomPrompt="1"/>
          </p:nvPr>
        </p:nvSpPr>
        <p:spPr>
          <a:xfrm>
            <a:off x="360000" y="3708000"/>
            <a:ext cx="3520800" cy="1022713"/>
          </a:xfrm>
          <a:prstGeom prst="rect">
            <a:avLst/>
          </a:prstGeom>
        </p:spPr>
        <p:txBody>
          <a:bodyPr anchor="t">
            <a:noAutofit/>
          </a:bodyPr>
          <a:lstStyle>
            <a:lvl1pPr marL="0" indent="0" algn="l">
              <a:spcBef>
                <a:spcPts val="600"/>
              </a:spcBef>
              <a:buNone/>
              <a:defRPr sz="18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add subtitle</a:t>
            </a:r>
          </a:p>
        </p:txBody>
      </p:sp>
      <p:sp>
        <p:nvSpPr>
          <p:cNvPr id="3" name="Text Placeholder 2">
            <a:extLst>
              <a:ext uri="{FF2B5EF4-FFF2-40B4-BE49-F238E27FC236}">
                <a16:creationId xmlns:a16="http://schemas.microsoft.com/office/drawing/2014/main" id="{198B54B2-17FC-4F44-A549-93DE726BD63E}"/>
              </a:ext>
            </a:extLst>
          </p:cNvPr>
          <p:cNvSpPr>
            <a:spLocks noGrp="1"/>
          </p:cNvSpPr>
          <p:nvPr>
            <p:ph type="body" sz="quarter" idx="20" hasCustomPrompt="1"/>
          </p:nvPr>
        </p:nvSpPr>
        <p:spPr>
          <a:xfrm>
            <a:off x="360000" y="4971600"/>
            <a:ext cx="3519536" cy="1022713"/>
          </a:xfrm>
        </p:spPr>
        <p:txBody>
          <a:bodyPr anchor="b"/>
          <a:lstStyle>
            <a:lvl1pPr>
              <a:spcBef>
                <a:spcPts val="600"/>
              </a:spcBef>
              <a:defRPr sz="1200">
                <a:solidFill>
                  <a:schemeClr val="bg1"/>
                </a:solidFill>
              </a:defRPr>
            </a:lvl1pPr>
          </a:lstStyle>
          <a:p>
            <a:pPr lvl="0"/>
            <a:r>
              <a:rPr lang="en-US" dirty="0"/>
              <a:t>Click to add text </a:t>
            </a:r>
          </a:p>
        </p:txBody>
      </p:sp>
      <p:pic>
        <p:nvPicPr>
          <p:cNvPr id="11" name="Picture 10">
            <a:extLst>
              <a:ext uri="{FF2B5EF4-FFF2-40B4-BE49-F238E27FC236}">
                <a16:creationId xmlns:a16="http://schemas.microsoft.com/office/drawing/2014/main" id="{AB940724-CD0A-4966-9236-B1E83A63E8E9}"/>
              </a:ext>
            </a:extLst>
          </p:cNvPr>
          <p:cNvPicPr>
            <a:picLocks noChangeAspect="1"/>
          </p:cNvPicPr>
          <p:nvPr userDrawn="1"/>
        </p:nvPicPr>
        <p:blipFill>
          <a:blip r:embed="rId3"/>
          <a:stretch>
            <a:fillRect/>
          </a:stretch>
        </p:blipFill>
        <p:spPr>
          <a:xfrm>
            <a:off x="4213475" y="1490401"/>
            <a:ext cx="63612" cy="4500000"/>
          </a:xfrm>
          <a:prstGeom prst="rect">
            <a:avLst/>
          </a:prstGeom>
        </p:spPr>
      </p:pic>
      <p:pic>
        <p:nvPicPr>
          <p:cNvPr id="2" name="Graphic 1">
            <a:extLst>
              <a:ext uri="{FF2B5EF4-FFF2-40B4-BE49-F238E27FC236}">
                <a16:creationId xmlns:a16="http://schemas.microsoft.com/office/drawing/2014/main" id="{B28BB97A-9386-53B0-D230-EED94CF0006F}"/>
              </a:ext>
            </a:extLst>
          </p:cNvPr>
          <p:cNvPicPr>
            <a:picLocks noChangeAspect="1"/>
          </p:cNvPicPr>
          <p:nvPr userDrawn="1">
            <p:custDataLst>
              <p:tags r:id="rId1"/>
            </p:custDataLst>
          </p:nvPr>
        </p:nvPicPr>
        <p:blipFill rotWithShape="1">
          <a:blip r:embed="rId4">
            <a:extLst>
              <a:ext uri="{96DAC541-7B7A-43D3-8B79-37D633B846F1}">
                <asvg:svgBlip xmlns:asvg="http://schemas.microsoft.com/office/drawing/2016/SVG/main" r:embed="rId5"/>
              </a:ext>
            </a:extLst>
          </a:blip>
          <a:srcRect t="11836" b="21555"/>
          <a:stretch/>
        </p:blipFill>
        <p:spPr>
          <a:xfrm>
            <a:off x="360000" y="428625"/>
            <a:ext cx="3337351" cy="349250"/>
          </a:xfrm>
          <a:prstGeom prst="rect">
            <a:avLst/>
          </a:prstGeom>
        </p:spPr>
      </p:pic>
    </p:spTree>
    <p:extLst>
      <p:ext uri="{BB962C8B-B14F-4D97-AF65-F5344CB8AC3E}">
        <p14:creationId xmlns:p14="http://schemas.microsoft.com/office/powerpoint/2010/main" val="14807113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le and 1 x content - no sub heading">
    <p:spTree>
      <p:nvGrpSpPr>
        <p:cNvPr id="1" name=""/>
        <p:cNvGrpSpPr/>
        <p:nvPr/>
      </p:nvGrpSpPr>
      <p:grpSpPr>
        <a:xfrm>
          <a:off x="0" y="0"/>
          <a:ext cx="0" cy="0"/>
          <a:chOff x="0" y="0"/>
          <a:chExt cx="0" cy="0"/>
        </a:xfrm>
      </p:grpSpPr>
      <p:sp>
        <p:nvSpPr>
          <p:cNvPr id="7" name="Content Placeholder 2"/>
          <p:cNvSpPr>
            <a:spLocks noGrp="1"/>
          </p:cNvSpPr>
          <p:nvPr>
            <p:ph idx="1" hasCustomPrompt="1"/>
          </p:nvPr>
        </p:nvSpPr>
        <p:spPr>
          <a:xfrm>
            <a:off x="360000" y="1706565"/>
            <a:ext cx="11461585" cy="4006848"/>
          </a:xfrm>
          <a:extLst>
            <a:ext uri="{91240B29-F687-4F45-9708-019B960494DF}">
              <a14:hiddenLine xmlns:a14="http://schemas.microsoft.com/office/drawing/2010/main" w="12700">
                <a:solidFill>
                  <a:srgbClr val="39E9CB"/>
                </a:solidFill>
              </a14:hiddenLine>
            </a:ext>
          </a:extLst>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 name="Title 1"/>
          <p:cNvSpPr>
            <a:spLocks noGrp="1"/>
          </p:cNvSpPr>
          <p:nvPr>
            <p:ph type="title" hasCustomPrompt="1"/>
          </p:nvPr>
        </p:nvSpPr>
        <p:spPr>
          <a:xfrm>
            <a:off x="357718" y="288925"/>
            <a:ext cx="11469281" cy="416570"/>
          </a:xfrm>
          <a:extLst>
            <a:ext uri="{91240B29-F687-4F45-9708-019B960494DF}">
              <a14:hiddenLine xmlns:a14="http://schemas.microsoft.com/office/drawing/2010/main" w="12700">
                <a:solidFill>
                  <a:srgbClr val="BF23E7"/>
                </a:solidFill>
              </a14:hiddenLine>
            </a:ext>
          </a:extLst>
        </p:spPr>
        <p:txBody>
          <a:bodyPr>
            <a:noAutofit/>
          </a:bodyPr>
          <a:lstStyle>
            <a:lvl1pPr>
              <a:defRPr>
                <a:solidFill>
                  <a:schemeClr val="tx1"/>
                </a:solidFill>
              </a:defRPr>
            </a:lvl1pPr>
          </a:lstStyle>
          <a:p>
            <a:r>
              <a:rPr lang="en-GB"/>
              <a:t>Click to edit master title style</a:t>
            </a:r>
          </a:p>
        </p:txBody>
      </p:sp>
      <p:sp>
        <p:nvSpPr>
          <p:cNvPr id="15" name="Slide Number Placeholder 5"/>
          <p:cNvSpPr>
            <a:spLocks noGrp="1"/>
          </p:cNvSpPr>
          <p:nvPr>
            <p:ph type="sldNum" sz="quarter" idx="4"/>
          </p:nvPr>
        </p:nvSpPr>
        <p:spPr>
          <a:xfrm>
            <a:off x="10856913" y="6399213"/>
            <a:ext cx="969963" cy="182562"/>
          </a:xfrm>
          <a:prstGeom prst="rect">
            <a:avLst/>
          </a:prstGeom>
          <a:extLst>
            <a:ext uri="{91240B29-F687-4F45-9708-019B960494DF}">
              <a14:hiddenLine xmlns:a14="http://schemas.microsoft.com/office/drawing/2010/main" w="12700">
                <a:solidFill>
                  <a:srgbClr val="423CA2"/>
                </a:solidFill>
              </a14:hiddenLine>
            </a:ext>
          </a:extLst>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13" name="Text Placeholder 17"/>
          <p:cNvSpPr>
            <a:spLocks noGrp="1"/>
          </p:cNvSpPr>
          <p:nvPr>
            <p:ph type="body" sz="quarter" idx="19" hasCustomPrompt="1"/>
          </p:nvPr>
        </p:nvSpPr>
        <p:spPr>
          <a:xfrm>
            <a:off x="6096000" y="6399213"/>
            <a:ext cx="4696800" cy="182562"/>
          </a:xfrm>
          <a:extLst>
            <a:ext uri="{91240B29-F687-4F45-9708-019B960494DF}">
              <a14:hiddenLine xmlns:a14="http://schemas.microsoft.com/office/drawing/2010/main" w="12700">
                <a:solidFill>
                  <a:srgbClr val="0A3A30"/>
                </a:solidFill>
              </a14:hiddenLine>
            </a:ext>
          </a:extLst>
        </p:spPr>
        <p:txBody>
          <a:bodyPr anchor="ctr">
            <a:noAutofit/>
          </a:bodyPr>
          <a:lstStyle>
            <a:lvl1pPr>
              <a:defRPr sz="800">
                <a:solidFill>
                  <a:schemeClr val="tx1"/>
                </a:solidFill>
              </a:defRPr>
            </a:lvl1pPr>
          </a:lstStyle>
          <a:p>
            <a:pPr lvl="0"/>
            <a:r>
              <a:rPr lang="en-US"/>
              <a:t>Click to add footer text</a:t>
            </a:r>
          </a:p>
        </p:txBody>
      </p:sp>
    </p:spTree>
    <p:extLst>
      <p:ext uri="{BB962C8B-B14F-4D97-AF65-F5344CB8AC3E}">
        <p14:creationId xmlns:p14="http://schemas.microsoft.com/office/powerpoint/2010/main" val="3902945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itle and 2 x content - no sub heading">
    <p:spTree>
      <p:nvGrpSpPr>
        <p:cNvPr id="1" name=""/>
        <p:cNvGrpSpPr/>
        <p:nvPr/>
      </p:nvGrpSpPr>
      <p:grpSpPr>
        <a:xfrm>
          <a:off x="0" y="0"/>
          <a:ext cx="0" cy="0"/>
          <a:chOff x="0" y="0"/>
          <a:chExt cx="0" cy="0"/>
        </a:xfrm>
      </p:grpSpPr>
      <p:sp>
        <p:nvSpPr>
          <p:cNvPr id="8" name="Content Placeholder 2"/>
          <p:cNvSpPr>
            <a:spLocks noGrp="1"/>
          </p:cNvSpPr>
          <p:nvPr>
            <p:ph idx="1" hasCustomPrompt="1"/>
          </p:nvPr>
        </p:nvSpPr>
        <p:spPr>
          <a:xfrm>
            <a:off x="360000" y="1706565"/>
            <a:ext cx="5625600" cy="400680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 name="Content Placeholder 35"/>
          <p:cNvSpPr>
            <a:spLocks noGrp="1"/>
          </p:cNvSpPr>
          <p:nvPr>
            <p:ph sz="quarter" idx="14" hasCustomPrompt="1"/>
          </p:nvPr>
        </p:nvSpPr>
        <p:spPr>
          <a:xfrm>
            <a:off x="6191575" y="1706563"/>
            <a:ext cx="5625600" cy="400680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1" name="Title 1"/>
          <p:cNvSpPr>
            <a:spLocks noGrp="1"/>
          </p:cNvSpPr>
          <p:nvPr>
            <p:ph type="title" hasCustomPrompt="1"/>
          </p:nvPr>
        </p:nvSpPr>
        <p:spPr>
          <a:xfrm>
            <a:off x="357718" y="288925"/>
            <a:ext cx="11469281" cy="416570"/>
          </a:xfrm>
        </p:spPr>
        <p:txBody>
          <a:bodyPr>
            <a:noAutofit/>
          </a:bodyPr>
          <a:lstStyle>
            <a:lvl1pPr>
              <a:defRPr>
                <a:solidFill>
                  <a:schemeClr val="tx1"/>
                </a:solidFill>
              </a:defRPr>
            </a:lvl1pPr>
          </a:lstStyle>
          <a:p>
            <a:r>
              <a:rPr lang="en-GB"/>
              <a:t>Click to edit master title style</a:t>
            </a:r>
          </a:p>
        </p:txBody>
      </p:sp>
      <p:sp>
        <p:nvSpPr>
          <p:cNvPr id="16" name="Slide Number Placeholder 5"/>
          <p:cNvSpPr>
            <a:spLocks noGrp="1"/>
          </p:cNvSpPr>
          <p:nvPr>
            <p:ph type="sldNum" sz="quarter" idx="4"/>
          </p:nvPr>
        </p:nvSpPr>
        <p:spPr>
          <a:xfrm>
            <a:off x="10856913" y="6399213"/>
            <a:ext cx="969963" cy="182562"/>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12" name="Text Placeholder 17"/>
          <p:cNvSpPr>
            <a:spLocks noGrp="1"/>
          </p:cNvSpPr>
          <p:nvPr>
            <p:ph type="body" sz="quarter" idx="19" hasCustomPrompt="1"/>
          </p:nvPr>
        </p:nvSpPr>
        <p:spPr>
          <a:xfrm>
            <a:off x="6096000" y="6399213"/>
            <a:ext cx="4696800" cy="182562"/>
          </a:xfrm>
        </p:spPr>
        <p:txBody>
          <a:bodyPr anchor="ctr">
            <a:noAutofit/>
          </a:bodyPr>
          <a:lstStyle>
            <a:lvl1pPr>
              <a:defRPr sz="800">
                <a:solidFill>
                  <a:schemeClr val="tx1"/>
                </a:solidFill>
              </a:defRPr>
            </a:lvl1pPr>
          </a:lstStyle>
          <a:p>
            <a:pPr lvl="0"/>
            <a:r>
              <a:rPr lang="en-US"/>
              <a:t>Click to add footer text</a:t>
            </a:r>
          </a:p>
        </p:txBody>
      </p:sp>
    </p:spTree>
    <p:extLst>
      <p:ext uri="{BB962C8B-B14F-4D97-AF65-F5344CB8AC3E}">
        <p14:creationId xmlns:p14="http://schemas.microsoft.com/office/powerpoint/2010/main" val="1444792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itle and 3 x content - no sub heading">
    <p:spTree>
      <p:nvGrpSpPr>
        <p:cNvPr id="1" name=""/>
        <p:cNvGrpSpPr/>
        <p:nvPr/>
      </p:nvGrpSpPr>
      <p:grpSpPr>
        <a:xfrm>
          <a:off x="0" y="0"/>
          <a:ext cx="0" cy="0"/>
          <a:chOff x="0" y="0"/>
          <a:chExt cx="0" cy="0"/>
        </a:xfrm>
      </p:grpSpPr>
      <p:sp>
        <p:nvSpPr>
          <p:cNvPr id="9" name="Content Placeholder 2"/>
          <p:cNvSpPr>
            <a:spLocks noGrp="1"/>
          </p:cNvSpPr>
          <p:nvPr>
            <p:ph idx="1" hasCustomPrompt="1"/>
          </p:nvPr>
        </p:nvSpPr>
        <p:spPr>
          <a:xfrm>
            <a:off x="359999" y="1706563"/>
            <a:ext cx="3681600" cy="400685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 name="Content Placeholder 2"/>
          <p:cNvSpPr>
            <a:spLocks noGrp="1"/>
          </p:cNvSpPr>
          <p:nvPr>
            <p:ph idx="14" hasCustomPrompt="1"/>
          </p:nvPr>
        </p:nvSpPr>
        <p:spPr>
          <a:xfrm>
            <a:off x="4251327" y="1706563"/>
            <a:ext cx="3681600" cy="400685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1" name="Content Placeholder 2"/>
          <p:cNvSpPr>
            <a:spLocks noGrp="1"/>
          </p:cNvSpPr>
          <p:nvPr>
            <p:ph idx="15" hasCustomPrompt="1"/>
          </p:nvPr>
        </p:nvSpPr>
        <p:spPr>
          <a:xfrm>
            <a:off x="8142653" y="1706563"/>
            <a:ext cx="3681600" cy="400685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6" name="Title 1"/>
          <p:cNvSpPr>
            <a:spLocks noGrp="1"/>
          </p:cNvSpPr>
          <p:nvPr>
            <p:ph type="title" hasCustomPrompt="1"/>
          </p:nvPr>
        </p:nvSpPr>
        <p:spPr>
          <a:xfrm>
            <a:off x="357718" y="288925"/>
            <a:ext cx="11469281" cy="416570"/>
          </a:xfrm>
        </p:spPr>
        <p:txBody>
          <a:bodyPr>
            <a:noAutofit/>
          </a:bodyPr>
          <a:lstStyle>
            <a:lvl1pPr>
              <a:defRPr>
                <a:solidFill>
                  <a:schemeClr val="tx1"/>
                </a:solidFill>
              </a:defRPr>
            </a:lvl1pPr>
          </a:lstStyle>
          <a:p>
            <a:r>
              <a:rPr lang="en-GB"/>
              <a:t>Click to edit master title style</a:t>
            </a:r>
          </a:p>
        </p:txBody>
      </p:sp>
      <p:sp>
        <p:nvSpPr>
          <p:cNvPr id="18" name="Text Placeholder 17"/>
          <p:cNvSpPr>
            <a:spLocks noGrp="1"/>
          </p:cNvSpPr>
          <p:nvPr>
            <p:ph type="body" sz="quarter" idx="19" hasCustomPrompt="1"/>
          </p:nvPr>
        </p:nvSpPr>
        <p:spPr>
          <a:xfrm>
            <a:off x="6096000" y="6399213"/>
            <a:ext cx="4696800" cy="182562"/>
          </a:xfrm>
        </p:spPr>
        <p:txBody>
          <a:bodyPr anchor="ctr">
            <a:noAutofit/>
          </a:bodyPr>
          <a:lstStyle>
            <a:lvl1pPr>
              <a:defRPr sz="800">
                <a:solidFill>
                  <a:schemeClr val="tx1"/>
                </a:solidFill>
              </a:defRPr>
            </a:lvl1pPr>
          </a:lstStyle>
          <a:p>
            <a:pPr lvl="0"/>
            <a:r>
              <a:rPr lang="en-US"/>
              <a:t>Click to add footer text</a:t>
            </a:r>
          </a:p>
        </p:txBody>
      </p:sp>
      <p:sp>
        <p:nvSpPr>
          <p:cNvPr id="19" name="Slide Number Placeholder 5"/>
          <p:cNvSpPr>
            <a:spLocks noGrp="1"/>
          </p:cNvSpPr>
          <p:nvPr>
            <p:ph type="sldNum" sz="quarter" idx="4"/>
          </p:nvPr>
        </p:nvSpPr>
        <p:spPr>
          <a:xfrm>
            <a:off x="10856913" y="6399213"/>
            <a:ext cx="969963" cy="182562"/>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3082250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itle and 4 x content - no sub heading">
    <p:spTree>
      <p:nvGrpSpPr>
        <p:cNvPr id="1" name=""/>
        <p:cNvGrpSpPr/>
        <p:nvPr/>
      </p:nvGrpSpPr>
      <p:grpSpPr>
        <a:xfrm>
          <a:off x="0" y="0"/>
          <a:ext cx="0" cy="0"/>
          <a:chOff x="0" y="0"/>
          <a:chExt cx="0" cy="0"/>
        </a:xfrm>
      </p:grpSpPr>
      <p:sp>
        <p:nvSpPr>
          <p:cNvPr id="10" name="Content Placeholder 2"/>
          <p:cNvSpPr>
            <a:spLocks noGrp="1"/>
          </p:cNvSpPr>
          <p:nvPr>
            <p:ph idx="1" hasCustomPrompt="1"/>
          </p:nvPr>
        </p:nvSpPr>
        <p:spPr>
          <a:xfrm>
            <a:off x="359999" y="1706563"/>
            <a:ext cx="2714400" cy="400685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1" name="Content Placeholder 2"/>
          <p:cNvSpPr>
            <a:spLocks noGrp="1"/>
          </p:cNvSpPr>
          <p:nvPr>
            <p:ph idx="14" hasCustomPrompt="1"/>
          </p:nvPr>
        </p:nvSpPr>
        <p:spPr>
          <a:xfrm>
            <a:off x="3275192" y="1706563"/>
            <a:ext cx="2714400" cy="400685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3" name="Content Placeholder 2"/>
          <p:cNvSpPr>
            <a:spLocks noGrp="1"/>
          </p:cNvSpPr>
          <p:nvPr>
            <p:ph idx="15" hasCustomPrompt="1"/>
          </p:nvPr>
        </p:nvSpPr>
        <p:spPr>
          <a:xfrm>
            <a:off x="6190385" y="1706563"/>
            <a:ext cx="2714400" cy="400685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8" name="Content Placeholder 2"/>
          <p:cNvSpPr>
            <a:spLocks noGrp="1"/>
          </p:cNvSpPr>
          <p:nvPr>
            <p:ph idx="16" hasCustomPrompt="1"/>
          </p:nvPr>
        </p:nvSpPr>
        <p:spPr>
          <a:xfrm>
            <a:off x="9105580" y="1706563"/>
            <a:ext cx="2714400" cy="400685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9" name="Title 1"/>
          <p:cNvSpPr>
            <a:spLocks noGrp="1"/>
          </p:cNvSpPr>
          <p:nvPr>
            <p:ph type="title" hasCustomPrompt="1"/>
          </p:nvPr>
        </p:nvSpPr>
        <p:spPr>
          <a:xfrm>
            <a:off x="357718" y="288925"/>
            <a:ext cx="11469281" cy="416570"/>
          </a:xfrm>
        </p:spPr>
        <p:txBody>
          <a:bodyPr>
            <a:noAutofit/>
          </a:bodyPr>
          <a:lstStyle>
            <a:lvl1pPr>
              <a:defRPr>
                <a:solidFill>
                  <a:schemeClr val="tx1"/>
                </a:solidFill>
              </a:defRPr>
            </a:lvl1pPr>
          </a:lstStyle>
          <a:p>
            <a:r>
              <a:rPr lang="en-GB"/>
              <a:t>Click to edit master title style</a:t>
            </a:r>
          </a:p>
        </p:txBody>
      </p:sp>
      <p:sp>
        <p:nvSpPr>
          <p:cNvPr id="21" name="Text Placeholder 17"/>
          <p:cNvSpPr>
            <a:spLocks noGrp="1"/>
          </p:cNvSpPr>
          <p:nvPr>
            <p:ph type="body" sz="quarter" idx="20" hasCustomPrompt="1"/>
          </p:nvPr>
        </p:nvSpPr>
        <p:spPr>
          <a:xfrm>
            <a:off x="6096000" y="6399213"/>
            <a:ext cx="4696800" cy="182562"/>
          </a:xfrm>
        </p:spPr>
        <p:txBody>
          <a:bodyPr anchor="ctr">
            <a:noAutofit/>
          </a:bodyPr>
          <a:lstStyle>
            <a:lvl1pPr>
              <a:defRPr sz="800">
                <a:solidFill>
                  <a:schemeClr val="tx1"/>
                </a:solidFill>
              </a:defRPr>
            </a:lvl1pPr>
          </a:lstStyle>
          <a:p>
            <a:pPr lvl="0"/>
            <a:r>
              <a:rPr lang="en-US"/>
              <a:t>Click to add footer text</a:t>
            </a:r>
          </a:p>
        </p:txBody>
      </p:sp>
      <p:sp>
        <p:nvSpPr>
          <p:cNvPr id="22" name="Slide Number Placeholder 5"/>
          <p:cNvSpPr>
            <a:spLocks noGrp="1"/>
          </p:cNvSpPr>
          <p:nvPr>
            <p:ph type="sldNum" sz="quarter" idx="4"/>
          </p:nvPr>
        </p:nvSpPr>
        <p:spPr>
          <a:xfrm>
            <a:off x="10856913" y="6399213"/>
            <a:ext cx="969963" cy="182562"/>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3586196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itle only - no sub headin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357718" y="288925"/>
            <a:ext cx="11469281" cy="416570"/>
          </a:xfrm>
        </p:spPr>
        <p:txBody>
          <a:bodyPr>
            <a:noAutofit/>
          </a:bodyPr>
          <a:lstStyle>
            <a:lvl1pPr>
              <a:defRPr>
                <a:solidFill>
                  <a:schemeClr val="tx1"/>
                </a:solidFill>
              </a:defRPr>
            </a:lvl1pPr>
          </a:lstStyle>
          <a:p>
            <a:r>
              <a:rPr lang="en-GB"/>
              <a:t>Click to edit master title style</a:t>
            </a:r>
          </a:p>
        </p:txBody>
      </p:sp>
      <p:sp>
        <p:nvSpPr>
          <p:cNvPr id="11" name="Slide Number Placeholder 5"/>
          <p:cNvSpPr>
            <a:spLocks noGrp="1"/>
          </p:cNvSpPr>
          <p:nvPr>
            <p:ph type="sldNum" sz="quarter" idx="4"/>
          </p:nvPr>
        </p:nvSpPr>
        <p:spPr>
          <a:xfrm>
            <a:off x="10856913" y="6399213"/>
            <a:ext cx="969963" cy="182562"/>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9" name="Text Placeholder 17"/>
          <p:cNvSpPr>
            <a:spLocks noGrp="1"/>
          </p:cNvSpPr>
          <p:nvPr>
            <p:ph type="body" sz="quarter" idx="19" hasCustomPrompt="1"/>
          </p:nvPr>
        </p:nvSpPr>
        <p:spPr>
          <a:xfrm>
            <a:off x="6096000" y="6399213"/>
            <a:ext cx="4696800" cy="182562"/>
          </a:xfrm>
        </p:spPr>
        <p:txBody>
          <a:bodyPr anchor="ctr">
            <a:noAutofit/>
          </a:bodyPr>
          <a:lstStyle>
            <a:lvl1pPr>
              <a:defRPr sz="800">
                <a:solidFill>
                  <a:schemeClr val="tx1"/>
                </a:solidFill>
              </a:defRPr>
            </a:lvl1pPr>
          </a:lstStyle>
          <a:p>
            <a:pPr lvl="0"/>
            <a:r>
              <a:rPr lang="en-US"/>
              <a:t>Click to add footer text</a:t>
            </a:r>
          </a:p>
        </p:txBody>
      </p:sp>
    </p:spTree>
    <p:extLst>
      <p:ext uri="{BB962C8B-B14F-4D97-AF65-F5344CB8AC3E}">
        <p14:creationId xmlns:p14="http://schemas.microsoft.com/office/powerpoint/2010/main" val="3997206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Title slide 1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67200" y="1138238"/>
            <a:ext cx="4665663" cy="1787237"/>
          </a:xfrm>
          <a:prstGeom prst="rect">
            <a:avLst/>
          </a:prstGeom>
        </p:spPr>
        <p:txBody>
          <a:bodyPr anchor="b">
            <a:noAutofit/>
          </a:bodyPr>
          <a:lstStyle>
            <a:lvl1pPr algn="l">
              <a:defRPr sz="2400" b="1">
                <a:solidFill>
                  <a:schemeClr val="tx1"/>
                </a:solidFill>
              </a:defRPr>
            </a:lvl1pPr>
          </a:lstStyle>
          <a:p>
            <a:r>
              <a:rPr lang="en-GB" dirty="0"/>
              <a:t>Click to edit master title style</a:t>
            </a:r>
          </a:p>
        </p:txBody>
      </p:sp>
      <p:sp>
        <p:nvSpPr>
          <p:cNvPr id="3" name="Subtitle 2"/>
          <p:cNvSpPr>
            <a:spLocks noGrp="1"/>
          </p:cNvSpPr>
          <p:nvPr>
            <p:ph type="subTitle" idx="1" hasCustomPrompt="1"/>
          </p:nvPr>
        </p:nvSpPr>
        <p:spPr>
          <a:xfrm>
            <a:off x="367200" y="3146902"/>
            <a:ext cx="4665663" cy="1882298"/>
          </a:xfrm>
          <a:prstGeom prst="rect">
            <a:avLst/>
          </a:prstGeom>
        </p:spPr>
        <p:txBody>
          <a:bodyPr anchor="t">
            <a:noAutofit/>
          </a:bodyPr>
          <a:lstStyle>
            <a:lvl1pPr marL="0" indent="0" algn="l">
              <a:spcBef>
                <a:spcPts val="600"/>
              </a:spcBef>
              <a:buNone/>
              <a:defRPr sz="22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7200" y="457201"/>
            <a:ext cx="2567641" cy="493777"/>
          </a:xfrm>
          <a:prstGeom prst="rect">
            <a:avLst/>
          </a:prstGeom>
        </p:spPr>
      </p:pic>
    </p:spTree>
    <p:extLst>
      <p:ext uri="{BB962C8B-B14F-4D97-AF65-F5344CB8AC3E}">
        <p14:creationId xmlns:p14="http://schemas.microsoft.com/office/powerpoint/2010/main" val="1833879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Title slide 2 (white)">
    <p:bg>
      <p:bgPr>
        <a:solidFill>
          <a:schemeClr val="bg1"/>
        </a:solidFill>
        <a:effectLst/>
      </p:bgPr>
    </p:bg>
    <p:spTree>
      <p:nvGrpSpPr>
        <p:cNvPr id="1" name=""/>
        <p:cNvGrpSpPr/>
        <p:nvPr/>
      </p:nvGrpSpPr>
      <p:grpSpPr>
        <a:xfrm>
          <a:off x="0" y="0"/>
          <a:ext cx="0" cy="0"/>
          <a:chOff x="0" y="0"/>
          <a:chExt cx="0" cy="0"/>
        </a:xfrm>
      </p:grpSpPr>
      <p:sp>
        <p:nvSpPr>
          <p:cNvPr id="32" name="Picture Placeholder 31"/>
          <p:cNvSpPr>
            <a:spLocks noGrp="1"/>
          </p:cNvSpPr>
          <p:nvPr>
            <p:ph type="pic" sz="quarter" idx="13"/>
          </p:nvPr>
        </p:nvSpPr>
        <p:spPr>
          <a:xfrm>
            <a:off x="-6650" y="857"/>
            <a:ext cx="12200176" cy="6857143"/>
          </a:xfrm>
          <a:prstGeom prst="rect">
            <a:avLst/>
          </a:prstGeom>
        </p:spPr>
        <p:txBody>
          <a:bodyPr anchor="ctr"/>
          <a:lstStyle>
            <a:lvl1pPr algn="ctr">
              <a:defRPr>
                <a:solidFill>
                  <a:schemeClr val="tx1"/>
                </a:solidFill>
              </a:defRPr>
            </a:lvl1pPr>
          </a:lstStyle>
          <a:p>
            <a:r>
              <a:rPr lang="en-US" dirty="0"/>
              <a:t>Click icon to add picture</a:t>
            </a:r>
            <a:endParaRPr lang="en-GB" dirty="0"/>
          </a:p>
        </p:txBody>
      </p:sp>
      <p:sp>
        <p:nvSpPr>
          <p:cNvPr id="2" name="Title 1"/>
          <p:cNvSpPr>
            <a:spLocks noGrp="1"/>
          </p:cNvSpPr>
          <p:nvPr>
            <p:ph type="ctrTitle" hasCustomPrompt="1"/>
          </p:nvPr>
        </p:nvSpPr>
        <p:spPr>
          <a:xfrm>
            <a:off x="360000" y="3846097"/>
            <a:ext cx="11466875" cy="1143000"/>
          </a:xfrm>
          <a:prstGeom prst="rect">
            <a:avLst/>
          </a:prstGeom>
        </p:spPr>
        <p:txBody>
          <a:bodyPr anchor="b">
            <a:noAutofit/>
          </a:bodyPr>
          <a:lstStyle>
            <a:lvl1pPr algn="l">
              <a:defRPr sz="2400" b="1">
                <a:solidFill>
                  <a:schemeClr val="tx1"/>
                </a:solidFill>
              </a:defRPr>
            </a:lvl1pPr>
          </a:lstStyle>
          <a:p>
            <a:r>
              <a:rPr lang="en-GB" dirty="0"/>
              <a:t>Click to edit master title style</a:t>
            </a:r>
          </a:p>
        </p:txBody>
      </p:sp>
      <p:sp>
        <p:nvSpPr>
          <p:cNvPr id="3" name="Subtitle 2"/>
          <p:cNvSpPr>
            <a:spLocks noGrp="1"/>
          </p:cNvSpPr>
          <p:nvPr>
            <p:ph type="subTitle" idx="1" hasCustomPrompt="1"/>
          </p:nvPr>
        </p:nvSpPr>
        <p:spPr>
          <a:xfrm>
            <a:off x="360000" y="4989097"/>
            <a:ext cx="11466875" cy="1125748"/>
          </a:xfrm>
          <a:prstGeom prst="rect">
            <a:avLst/>
          </a:prstGeom>
        </p:spPr>
        <p:txBody>
          <a:bodyPr anchor="t">
            <a:noAutofit/>
          </a:bodyPr>
          <a:lstStyle>
            <a:lvl1pPr marL="0" indent="0" algn="l">
              <a:spcBef>
                <a:spcPts val="200"/>
              </a:spcBef>
              <a:buNone/>
              <a:defRPr sz="22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spTree>
    <p:extLst>
      <p:ext uri="{BB962C8B-B14F-4D97-AF65-F5344CB8AC3E}">
        <p14:creationId xmlns:p14="http://schemas.microsoft.com/office/powerpoint/2010/main" val="22812528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Title slide 3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162800" y="1138238"/>
            <a:ext cx="4665663" cy="1787237"/>
          </a:xfrm>
          <a:prstGeom prst="rect">
            <a:avLst/>
          </a:prstGeom>
        </p:spPr>
        <p:txBody>
          <a:bodyPr anchor="b">
            <a:noAutofit/>
          </a:bodyPr>
          <a:lstStyle>
            <a:lvl1pPr algn="l">
              <a:defRPr sz="2400" b="1">
                <a:solidFill>
                  <a:schemeClr val="tx1"/>
                </a:solidFill>
              </a:defRPr>
            </a:lvl1pPr>
          </a:lstStyle>
          <a:p>
            <a:r>
              <a:rPr lang="en-GB" dirty="0"/>
              <a:t>Click to edit master title style</a:t>
            </a:r>
          </a:p>
        </p:txBody>
      </p:sp>
      <p:sp>
        <p:nvSpPr>
          <p:cNvPr id="3" name="Subtitle 2"/>
          <p:cNvSpPr>
            <a:spLocks noGrp="1"/>
          </p:cNvSpPr>
          <p:nvPr>
            <p:ph type="subTitle" idx="1" hasCustomPrompt="1"/>
          </p:nvPr>
        </p:nvSpPr>
        <p:spPr>
          <a:xfrm>
            <a:off x="7162800" y="3146902"/>
            <a:ext cx="4665663" cy="1882298"/>
          </a:xfrm>
          <a:prstGeom prst="rect">
            <a:avLst/>
          </a:prstGeom>
        </p:spPr>
        <p:txBody>
          <a:bodyPr anchor="t">
            <a:noAutofit/>
          </a:bodyPr>
          <a:lstStyle>
            <a:lvl1pPr marL="0" indent="0" algn="l">
              <a:spcBef>
                <a:spcPts val="600"/>
              </a:spcBef>
              <a:buNone/>
              <a:defRPr sz="22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7200" y="457201"/>
            <a:ext cx="2567641" cy="493777"/>
          </a:xfrm>
          <a:prstGeom prst="rect">
            <a:avLst/>
          </a:prstGeom>
        </p:spPr>
      </p:pic>
    </p:spTree>
    <p:extLst>
      <p:ext uri="{BB962C8B-B14F-4D97-AF65-F5344CB8AC3E}">
        <p14:creationId xmlns:p14="http://schemas.microsoft.com/office/powerpoint/2010/main" val="13028582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Title slide 1 (black)">
    <p:bg>
      <p:bgPr>
        <a:solidFill>
          <a:srgbClr val="000000"/>
        </a:solidFill>
        <a:effectLst/>
      </p:bgPr>
    </p:bg>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367200" y="1138238"/>
            <a:ext cx="4666800" cy="1789200"/>
          </a:xfrm>
          <a:prstGeom prst="rect">
            <a:avLst/>
          </a:prstGeom>
        </p:spPr>
        <p:txBody>
          <a:bodyPr anchor="b">
            <a:noAutofit/>
          </a:bodyPr>
          <a:lstStyle>
            <a:lvl1pPr algn="l">
              <a:defRPr sz="2400" b="1">
                <a:solidFill>
                  <a:schemeClr val="bg1"/>
                </a:solidFill>
              </a:defRPr>
            </a:lvl1pPr>
          </a:lstStyle>
          <a:p>
            <a:r>
              <a:rPr lang="en-GB" dirty="0"/>
              <a:t>Click to edit master title style</a:t>
            </a:r>
          </a:p>
        </p:txBody>
      </p:sp>
      <p:sp>
        <p:nvSpPr>
          <p:cNvPr id="8" name="Subtitle 2"/>
          <p:cNvSpPr>
            <a:spLocks noGrp="1"/>
          </p:cNvSpPr>
          <p:nvPr>
            <p:ph type="subTitle" idx="1" hasCustomPrompt="1"/>
          </p:nvPr>
        </p:nvSpPr>
        <p:spPr>
          <a:xfrm>
            <a:off x="367200" y="3147038"/>
            <a:ext cx="4666800" cy="1882800"/>
          </a:xfrm>
          <a:prstGeom prst="rect">
            <a:avLst/>
          </a:prstGeom>
        </p:spPr>
        <p:txBody>
          <a:bodyPr anchor="t">
            <a:noAutofit/>
          </a:bodyPr>
          <a:lstStyle>
            <a:lvl1pPr marL="0" indent="0" algn="l">
              <a:spcBef>
                <a:spcPts val="600"/>
              </a:spcBef>
              <a:buNone/>
              <a:defRPr sz="22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7200" y="457201"/>
            <a:ext cx="2567641" cy="493777"/>
          </a:xfrm>
          <a:prstGeom prst="rect">
            <a:avLst/>
          </a:prstGeom>
        </p:spPr>
      </p:pic>
    </p:spTree>
    <p:extLst>
      <p:ext uri="{BB962C8B-B14F-4D97-AF65-F5344CB8AC3E}">
        <p14:creationId xmlns:p14="http://schemas.microsoft.com/office/powerpoint/2010/main" val="4228118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Title slide 2 (black)">
    <p:bg>
      <p:bgPr>
        <a:solidFill>
          <a:srgbClr val="000000"/>
        </a:solidFill>
        <a:effectLst/>
      </p:bgPr>
    </p:bg>
    <p:spTree>
      <p:nvGrpSpPr>
        <p:cNvPr id="1" name=""/>
        <p:cNvGrpSpPr/>
        <p:nvPr/>
      </p:nvGrpSpPr>
      <p:grpSpPr>
        <a:xfrm>
          <a:off x="0" y="0"/>
          <a:ext cx="0" cy="0"/>
          <a:chOff x="0" y="0"/>
          <a:chExt cx="0" cy="0"/>
        </a:xfrm>
      </p:grpSpPr>
      <p:sp>
        <p:nvSpPr>
          <p:cNvPr id="32" name="Picture Placeholder 31"/>
          <p:cNvSpPr>
            <a:spLocks noGrp="1"/>
          </p:cNvSpPr>
          <p:nvPr>
            <p:ph type="pic" sz="quarter" idx="13"/>
          </p:nvPr>
        </p:nvSpPr>
        <p:spPr>
          <a:xfrm>
            <a:off x="-6650" y="857"/>
            <a:ext cx="12200176" cy="6857143"/>
          </a:xfrm>
          <a:prstGeom prst="rect">
            <a:avLst/>
          </a:prstGeom>
        </p:spPr>
        <p:txBody>
          <a:bodyPr anchor="ctr"/>
          <a:lstStyle>
            <a:lvl1pPr algn="ctr">
              <a:defRPr>
                <a:solidFill>
                  <a:schemeClr val="bg1"/>
                </a:solidFill>
              </a:defRPr>
            </a:lvl1pPr>
          </a:lstStyle>
          <a:p>
            <a:r>
              <a:rPr lang="en-US" dirty="0"/>
              <a:t>Click icon to add picture</a:t>
            </a:r>
            <a:endParaRPr lang="en-GB" dirty="0"/>
          </a:p>
        </p:txBody>
      </p:sp>
      <p:sp>
        <p:nvSpPr>
          <p:cNvPr id="8" name="Title 1"/>
          <p:cNvSpPr>
            <a:spLocks noGrp="1"/>
          </p:cNvSpPr>
          <p:nvPr>
            <p:ph type="ctrTitle" hasCustomPrompt="1"/>
          </p:nvPr>
        </p:nvSpPr>
        <p:spPr>
          <a:xfrm>
            <a:off x="360000" y="3846097"/>
            <a:ext cx="11466875" cy="1143000"/>
          </a:xfrm>
          <a:prstGeom prst="rect">
            <a:avLst/>
          </a:prstGeom>
        </p:spPr>
        <p:txBody>
          <a:bodyPr anchor="b">
            <a:noAutofit/>
          </a:bodyPr>
          <a:lstStyle>
            <a:lvl1pPr algn="l">
              <a:defRPr sz="2400" b="1">
                <a:solidFill>
                  <a:schemeClr val="bg1"/>
                </a:solidFill>
              </a:defRPr>
            </a:lvl1pPr>
          </a:lstStyle>
          <a:p>
            <a:r>
              <a:rPr lang="en-GB" dirty="0"/>
              <a:t>Click to edit master title style</a:t>
            </a:r>
          </a:p>
        </p:txBody>
      </p:sp>
      <p:sp>
        <p:nvSpPr>
          <p:cNvPr id="9" name="Subtitle 2"/>
          <p:cNvSpPr>
            <a:spLocks noGrp="1"/>
          </p:cNvSpPr>
          <p:nvPr>
            <p:ph type="subTitle" idx="1" hasCustomPrompt="1"/>
          </p:nvPr>
        </p:nvSpPr>
        <p:spPr>
          <a:xfrm>
            <a:off x="360000" y="4989097"/>
            <a:ext cx="11466875" cy="1125748"/>
          </a:xfrm>
          <a:prstGeom prst="rect">
            <a:avLst/>
          </a:prstGeom>
        </p:spPr>
        <p:txBody>
          <a:bodyPr anchor="t">
            <a:noAutofit/>
          </a:bodyPr>
          <a:lstStyle>
            <a:lvl1pPr marL="0" indent="0" algn="l">
              <a:spcBef>
                <a:spcPts val="200"/>
              </a:spcBef>
              <a:buNone/>
              <a:defRPr sz="2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spTree>
    <p:extLst>
      <p:ext uri="{BB962C8B-B14F-4D97-AF65-F5344CB8AC3E}">
        <p14:creationId xmlns:p14="http://schemas.microsoft.com/office/powerpoint/2010/main" val="2799343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ection header (white)">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sz="quarter" idx="15" hasCustomPrompt="1"/>
          </p:nvPr>
        </p:nvSpPr>
        <p:spPr>
          <a:xfrm>
            <a:off x="359999" y="2258559"/>
            <a:ext cx="5643563" cy="1980000"/>
          </a:xfrm>
          <a:prstGeom prst="rect">
            <a:avLst/>
          </a:prstGeom>
        </p:spPr>
        <p:txBody>
          <a:bodyPr anchor="t"/>
          <a:lstStyle>
            <a:lvl1pPr algn="l">
              <a:spcBef>
                <a:spcPts val="200"/>
              </a:spcBef>
              <a:defRPr sz="4000" b="0">
                <a:solidFill>
                  <a:schemeClr val="tx1"/>
                </a:solidFill>
              </a:defRPr>
            </a:lvl1pPr>
            <a:lvl2pPr marL="0" indent="0" algn="l">
              <a:spcBef>
                <a:spcPts val="200"/>
              </a:spcBef>
              <a:buNone/>
              <a:defRPr sz="2200" b="0">
                <a:solidFill>
                  <a:schemeClr val="tx1"/>
                </a:solidFill>
              </a:defRPr>
            </a:lvl2pPr>
          </a:lstStyle>
          <a:p>
            <a:pPr lvl="0"/>
            <a:r>
              <a:rPr lang="en-GB" dirty="0"/>
              <a:t>Click to add title</a:t>
            </a:r>
          </a:p>
        </p:txBody>
      </p:sp>
      <p:sp>
        <p:nvSpPr>
          <p:cNvPr id="5" name="Text Placeholder 2"/>
          <p:cNvSpPr>
            <a:spLocks noGrp="1"/>
          </p:cNvSpPr>
          <p:nvPr>
            <p:ph type="body" sz="quarter" idx="16" hasCustomPrompt="1"/>
          </p:nvPr>
        </p:nvSpPr>
        <p:spPr>
          <a:xfrm>
            <a:off x="359999" y="1713600"/>
            <a:ext cx="976676" cy="540000"/>
          </a:xfrm>
          <a:prstGeom prst="rect">
            <a:avLst/>
          </a:prstGeom>
        </p:spPr>
        <p:txBody>
          <a:bodyPr anchor="t"/>
          <a:lstStyle>
            <a:lvl1pPr algn="l">
              <a:spcBef>
                <a:spcPts val="200"/>
              </a:spcBef>
              <a:defRPr sz="4000" b="0">
                <a:solidFill>
                  <a:schemeClr val="tx1"/>
                </a:solidFill>
              </a:defRPr>
            </a:lvl1pPr>
            <a:lvl2pPr marL="0" indent="0" algn="l">
              <a:spcBef>
                <a:spcPts val="200"/>
              </a:spcBef>
              <a:buNone/>
              <a:defRPr sz="2200" b="0">
                <a:solidFill>
                  <a:schemeClr val="tx1"/>
                </a:solidFill>
              </a:defRPr>
            </a:lvl2pPr>
          </a:lstStyle>
          <a:p>
            <a:pPr lvl="0"/>
            <a:r>
              <a:rPr lang="en-US" dirty="0"/>
              <a:t>No.</a:t>
            </a:r>
          </a:p>
        </p:txBody>
      </p:sp>
    </p:spTree>
    <p:extLst>
      <p:ext uri="{BB962C8B-B14F-4D97-AF65-F5344CB8AC3E}">
        <p14:creationId xmlns:p14="http://schemas.microsoft.com/office/powerpoint/2010/main" val="2401925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Title slide 3 (black)">
    <p:bg>
      <p:bgPr>
        <a:solidFill>
          <a:srgbClr val="000000"/>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7200" y="457201"/>
            <a:ext cx="2567641" cy="493777"/>
          </a:xfrm>
          <a:prstGeom prst="rect">
            <a:avLst/>
          </a:prstGeom>
        </p:spPr>
      </p:pic>
      <p:sp>
        <p:nvSpPr>
          <p:cNvPr id="5" name="Title 1"/>
          <p:cNvSpPr>
            <a:spLocks noGrp="1"/>
          </p:cNvSpPr>
          <p:nvPr>
            <p:ph type="ctrTitle" hasCustomPrompt="1"/>
          </p:nvPr>
        </p:nvSpPr>
        <p:spPr>
          <a:xfrm>
            <a:off x="7162800" y="1138238"/>
            <a:ext cx="4665663" cy="1787237"/>
          </a:xfrm>
          <a:prstGeom prst="rect">
            <a:avLst/>
          </a:prstGeom>
        </p:spPr>
        <p:txBody>
          <a:bodyPr anchor="b">
            <a:noAutofit/>
          </a:bodyPr>
          <a:lstStyle>
            <a:lvl1pPr algn="l">
              <a:defRPr sz="2400" b="1">
                <a:solidFill>
                  <a:schemeClr val="bg1"/>
                </a:solidFill>
              </a:defRPr>
            </a:lvl1pPr>
          </a:lstStyle>
          <a:p>
            <a:r>
              <a:rPr lang="en-GB" dirty="0"/>
              <a:t>Click to edit master title style</a:t>
            </a:r>
          </a:p>
        </p:txBody>
      </p:sp>
      <p:sp>
        <p:nvSpPr>
          <p:cNvPr id="9" name="Subtitle 2"/>
          <p:cNvSpPr>
            <a:spLocks noGrp="1"/>
          </p:cNvSpPr>
          <p:nvPr>
            <p:ph type="subTitle" idx="1" hasCustomPrompt="1"/>
          </p:nvPr>
        </p:nvSpPr>
        <p:spPr>
          <a:xfrm>
            <a:off x="7162800" y="3146902"/>
            <a:ext cx="4665663" cy="1882298"/>
          </a:xfrm>
          <a:prstGeom prst="rect">
            <a:avLst/>
          </a:prstGeom>
        </p:spPr>
        <p:txBody>
          <a:bodyPr anchor="t">
            <a:noAutofit/>
          </a:bodyPr>
          <a:lstStyle>
            <a:lvl1pPr marL="0" indent="0" algn="l">
              <a:spcBef>
                <a:spcPts val="600"/>
              </a:spcBef>
              <a:buNone/>
              <a:defRPr sz="22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spTree>
    <p:extLst>
      <p:ext uri="{BB962C8B-B14F-4D97-AF65-F5344CB8AC3E}">
        <p14:creationId xmlns:p14="http://schemas.microsoft.com/office/powerpoint/2010/main" val="1371700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preserve="1" userDrawn="1">
  <p:cSld name="Section header (white)">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sz="quarter" idx="15" hasCustomPrompt="1"/>
          </p:nvPr>
        </p:nvSpPr>
        <p:spPr>
          <a:xfrm>
            <a:off x="360362" y="2984855"/>
            <a:ext cx="11466511" cy="1585557"/>
          </a:xfrm>
          <a:prstGeom prst="rect">
            <a:avLst/>
          </a:prstGeom>
        </p:spPr>
        <p:txBody>
          <a:bodyPr anchor="t"/>
          <a:lstStyle>
            <a:lvl1pPr algn="l">
              <a:spcBef>
                <a:spcPts val="200"/>
              </a:spcBef>
              <a:defRPr sz="2400" b="1">
                <a:solidFill>
                  <a:schemeClr val="tx1"/>
                </a:solidFill>
              </a:defRPr>
            </a:lvl1pPr>
            <a:lvl2pPr marL="0" indent="0" algn="l">
              <a:spcBef>
                <a:spcPts val="200"/>
              </a:spcBef>
              <a:buNone/>
              <a:defRPr sz="2200" b="0">
                <a:solidFill>
                  <a:schemeClr val="tx1"/>
                </a:solidFill>
              </a:defRPr>
            </a:lvl2pPr>
          </a:lstStyle>
          <a:p>
            <a:pPr lvl="0"/>
            <a:r>
              <a:rPr lang="en-GB" dirty="0"/>
              <a:t>Click to edit master text styles</a:t>
            </a:r>
          </a:p>
          <a:p>
            <a:pPr lvl="1"/>
            <a:r>
              <a:rPr lang="en-GB" dirty="0"/>
              <a:t>Second level</a:t>
            </a:r>
          </a:p>
        </p:txBody>
      </p:sp>
      <p:sp>
        <p:nvSpPr>
          <p:cNvPr id="5" name="Text Placeholder 2"/>
          <p:cNvSpPr>
            <a:spLocks noGrp="1"/>
          </p:cNvSpPr>
          <p:nvPr>
            <p:ph type="body" sz="quarter" idx="16" hasCustomPrompt="1"/>
          </p:nvPr>
        </p:nvSpPr>
        <p:spPr>
          <a:xfrm>
            <a:off x="359999" y="2564672"/>
            <a:ext cx="976676" cy="411163"/>
          </a:xfrm>
          <a:prstGeom prst="rect">
            <a:avLst/>
          </a:prstGeom>
        </p:spPr>
        <p:txBody>
          <a:bodyPr anchor="t"/>
          <a:lstStyle>
            <a:lvl1pPr algn="l">
              <a:spcBef>
                <a:spcPts val="200"/>
              </a:spcBef>
              <a:defRPr sz="2400" b="1">
                <a:solidFill>
                  <a:schemeClr val="tx1"/>
                </a:solidFill>
              </a:defRPr>
            </a:lvl1pPr>
            <a:lvl2pPr marL="0" indent="0" algn="l">
              <a:spcBef>
                <a:spcPts val="200"/>
              </a:spcBef>
              <a:buNone/>
              <a:defRPr sz="2200" b="0">
                <a:solidFill>
                  <a:schemeClr val="tx1"/>
                </a:solidFill>
              </a:defRPr>
            </a:lvl2pPr>
          </a:lstStyle>
          <a:p>
            <a:pPr lvl="0"/>
            <a:r>
              <a:rPr lang="en-US" dirty="0"/>
              <a:t>No.</a:t>
            </a:r>
          </a:p>
        </p:txBody>
      </p:sp>
    </p:spTree>
    <p:extLst>
      <p:ext uri="{BB962C8B-B14F-4D97-AF65-F5344CB8AC3E}">
        <p14:creationId xmlns:p14="http://schemas.microsoft.com/office/powerpoint/2010/main" val="23630869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Section header (black)">
    <p:bg>
      <p:bgPr>
        <a:solidFill>
          <a:srgbClr val="000000"/>
        </a:solidFill>
        <a:effectLst/>
      </p:bgPr>
    </p:bg>
    <p:spTree>
      <p:nvGrpSpPr>
        <p:cNvPr id="1" name=""/>
        <p:cNvGrpSpPr/>
        <p:nvPr/>
      </p:nvGrpSpPr>
      <p:grpSpPr>
        <a:xfrm>
          <a:off x="0" y="0"/>
          <a:ext cx="0" cy="0"/>
          <a:chOff x="0" y="0"/>
          <a:chExt cx="0" cy="0"/>
        </a:xfrm>
      </p:grpSpPr>
      <p:sp>
        <p:nvSpPr>
          <p:cNvPr id="5" name="Text Placeholder 2"/>
          <p:cNvSpPr>
            <a:spLocks noGrp="1"/>
          </p:cNvSpPr>
          <p:nvPr>
            <p:ph type="body" sz="quarter" idx="15" hasCustomPrompt="1"/>
          </p:nvPr>
        </p:nvSpPr>
        <p:spPr>
          <a:xfrm>
            <a:off x="359998" y="2984855"/>
            <a:ext cx="11468465" cy="1585557"/>
          </a:xfrm>
          <a:prstGeom prst="rect">
            <a:avLst/>
          </a:prstGeom>
        </p:spPr>
        <p:txBody>
          <a:bodyPr anchor="t"/>
          <a:lstStyle>
            <a:lvl1pPr algn="l">
              <a:spcBef>
                <a:spcPts val="200"/>
              </a:spcBef>
              <a:defRPr sz="2400" b="1">
                <a:solidFill>
                  <a:schemeClr val="bg1"/>
                </a:solidFill>
              </a:defRPr>
            </a:lvl1pPr>
            <a:lvl2pPr marL="0" indent="0" algn="l">
              <a:spcBef>
                <a:spcPts val="200"/>
              </a:spcBef>
              <a:buNone/>
              <a:defRPr sz="2200" b="0">
                <a:solidFill>
                  <a:schemeClr val="bg1"/>
                </a:solidFill>
              </a:defRPr>
            </a:lvl2pPr>
          </a:lstStyle>
          <a:p>
            <a:pPr lvl="0"/>
            <a:r>
              <a:rPr lang="en-GB" dirty="0"/>
              <a:t>Click to edit master text styles</a:t>
            </a:r>
          </a:p>
          <a:p>
            <a:pPr lvl="1"/>
            <a:r>
              <a:rPr lang="en-GB" dirty="0"/>
              <a:t>Second level</a:t>
            </a:r>
          </a:p>
        </p:txBody>
      </p:sp>
      <p:sp>
        <p:nvSpPr>
          <p:cNvPr id="7" name="Text Placeholder 2"/>
          <p:cNvSpPr>
            <a:spLocks noGrp="1"/>
          </p:cNvSpPr>
          <p:nvPr>
            <p:ph type="body" sz="quarter" idx="16" hasCustomPrompt="1"/>
          </p:nvPr>
        </p:nvSpPr>
        <p:spPr>
          <a:xfrm>
            <a:off x="360363" y="2564672"/>
            <a:ext cx="976312" cy="411163"/>
          </a:xfrm>
          <a:prstGeom prst="rect">
            <a:avLst/>
          </a:prstGeom>
        </p:spPr>
        <p:txBody>
          <a:bodyPr anchor="t"/>
          <a:lstStyle>
            <a:lvl1pPr algn="l">
              <a:spcBef>
                <a:spcPts val="200"/>
              </a:spcBef>
              <a:defRPr sz="2400" b="1">
                <a:solidFill>
                  <a:schemeClr val="bg1"/>
                </a:solidFill>
              </a:defRPr>
            </a:lvl1pPr>
            <a:lvl2pPr marL="0" indent="0" algn="l">
              <a:spcBef>
                <a:spcPts val="200"/>
              </a:spcBef>
              <a:buNone/>
              <a:defRPr sz="2200" b="0">
                <a:solidFill>
                  <a:schemeClr val="tx1"/>
                </a:solidFill>
              </a:defRPr>
            </a:lvl2pPr>
          </a:lstStyle>
          <a:p>
            <a:pPr lvl="0"/>
            <a:r>
              <a:rPr lang="en-US" dirty="0"/>
              <a:t>No.</a:t>
            </a:r>
          </a:p>
        </p:txBody>
      </p:sp>
    </p:spTree>
    <p:extLst>
      <p:ext uri="{BB962C8B-B14F-4D97-AF65-F5344CB8AC3E}">
        <p14:creationId xmlns:p14="http://schemas.microsoft.com/office/powerpoint/2010/main" val="15054228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hasCustomPrompt="1"/>
          </p:nvPr>
        </p:nvSpPr>
        <p:spPr>
          <a:xfrm>
            <a:off x="359999" y="1708150"/>
            <a:ext cx="11466873" cy="4018118"/>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5"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8" name="Text Placeholder 2"/>
          <p:cNvSpPr>
            <a:spLocks noGrp="1"/>
          </p:cNvSpPr>
          <p:nvPr>
            <p:ph type="body" sz="quarter" idx="17"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9"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3292776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Title and 2 x content">
    <p:spTree>
      <p:nvGrpSpPr>
        <p:cNvPr id="1" name=""/>
        <p:cNvGrpSpPr/>
        <p:nvPr/>
      </p:nvGrpSpPr>
      <p:grpSpPr>
        <a:xfrm>
          <a:off x="0" y="0"/>
          <a:ext cx="0" cy="0"/>
          <a:chOff x="0" y="0"/>
          <a:chExt cx="0" cy="0"/>
        </a:xfrm>
      </p:grpSpPr>
      <p:sp>
        <p:nvSpPr>
          <p:cNvPr id="8" name="Content Placeholder 2"/>
          <p:cNvSpPr>
            <a:spLocks noGrp="1"/>
          </p:cNvSpPr>
          <p:nvPr>
            <p:ph idx="1" hasCustomPrompt="1"/>
          </p:nvPr>
        </p:nvSpPr>
        <p:spPr>
          <a:xfrm>
            <a:off x="360000" y="1708150"/>
            <a:ext cx="5626800" cy="400320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 name="Content Placeholder 35"/>
          <p:cNvSpPr>
            <a:spLocks noGrp="1"/>
          </p:cNvSpPr>
          <p:nvPr>
            <p:ph sz="quarter" idx="14" hasCustomPrompt="1"/>
          </p:nvPr>
        </p:nvSpPr>
        <p:spPr>
          <a:xfrm>
            <a:off x="6191574" y="1708150"/>
            <a:ext cx="5626800" cy="400320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6"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9" name="Text Placeholder 2"/>
          <p:cNvSpPr>
            <a:spLocks noGrp="1"/>
          </p:cNvSpPr>
          <p:nvPr>
            <p:ph type="body" sz="quarter" idx="17"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12"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3570229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Title and 3 x content">
    <p:spTree>
      <p:nvGrpSpPr>
        <p:cNvPr id="1" name=""/>
        <p:cNvGrpSpPr/>
        <p:nvPr/>
      </p:nvGrpSpPr>
      <p:grpSpPr>
        <a:xfrm>
          <a:off x="0" y="0"/>
          <a:ext cx="0" cy="0"/>
          <a:chOff x="0" y="0"/>
          <a:chExt cx="0" cy="0"/>
        </a:xfrm>
      </p:grpSpPr>
      <p:sp>
        <p:nvSpPr>
          <p:cNvPr id="9" name="Content Placeholder 2"/>
          <p:cNvSpPr>
            <a:spLocks noGrp="1"/>
          </p:cNvSpPr>
          <p:nvPr>
            <p:ph idx="1"/>
          </p:nvPr>
        </p:nvSpPr>
        <p:spPr>
          <a:xfrm>
            <a:off x="359998" y="1708150"/>
            <a:ext cx="36792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Content Placeholder 2"/>
          <p:cNvSpPr>
            <a:spLocks noGrp="1"/>
          </p:cNvSpPr>
          <p:nvPr>
            <p:ph idx="14"/>
          </p:nvPr>
        </p:nvSpPr>
        <p:spPr>
          <a:xfrm>
            <a:off x="4251326" y="1708150"/>
            <a:ext cx="36792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1" name="Content Placeholder 2"/>
          <p:cNvSpPr>
            <a:spLocks noGrp="1"/>
          </p:cNvSpPr>
          <p:nvPr>
            <p:ph idx="15"/>
          </p:nvPr>
        </p:nvSpPr>
        <p:spPr>
          <a:xfrm>
            <a:off x="8142653" y="1708150"/>
            <a:ext cx="36792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7" name="Text Placeholder 2"/>
          <p:cNvSpPr>
            <a:spLocks noGrp="1"/>
          </p:cNvSpPr>
          <p:nvPr>
            <p:ph type="body" sz="quarter" idx="17"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18"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
        <p:nvSpPr>
          <p:cNvPr id="19"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41992653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Title and 4 x content">
    <p:spTree>
      <p:nvGrpSpPr>
        <p:cNvPr id="1" name=""/>
        <p:cNvGrpSpPr/>
        <p:nvPr/>
      </p:nvGrpSpPr>
      <p:grpSpPr>
        <a:xfrm>
          <a:off x="0" y="0"/>
          <a:ext cx="0" cy="0"/>
          <a:chOff x="0" y="0"/>
          <a:chExt cx="0" cy="0"/>
        </a:xfrm>
      </p:grpSpPr>
      <p:sp>
        <p:nvSpPr>
          <p:cNvPr id="10" name="Content Placeholder 2"/>
          <p:cNvSpPr>
            <a:spLocks noGrp="1"/>
          </p:cNvSpPr>
          <p:nvPr>
            <p:ph idx="1" hasCustomPrompt="1"/>
          </p:nvPr>
        </p:nvSpPr>
        <p:spPr>
          <a:xfrm>
            <a:off x="359998"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Content Placeholder 2"/>
          <p:cNvSpPr>
            <a:spLocks noGrp="1"/>
          </p:cNvSpPr>
          <p:nvPr>
            <p:ph idx="14" hasCustomPrompt="1"/>
          </p:nvPr>
        </p:nvSpPr>
        <p:spPr>
          <a:xfrm>
            <a:off x="3275192"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3" name="Content Placeholder 2"/>
          <p:cNvSpPr>
            <a:spLocks noGrp="1"/>
          </p:cNvSpPr>
          <p:nvPr>
            <p:ph idx="15" hasCustomPrompt="1"/>
          </p:nvPr>
        </p:nvSpPr>
        <p:spPr>
          <a:xfrm>
            <a:off x="6190386"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8" name="Content Placeholder 2"/>
          <p:cNvSpPr>
            <a:spLocks noGrp="1"/>
          </p:cNvSpPr>
          <p:nvPr>
            <p:ph idx="16" hasCustomPrompt="1"/>
          </p:nvPr>
        </p:nvSpPr>
        <p:spPr>
          <a:xfrm>
            <a:off x="9105580"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9"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20" name="Text Placeholder 2"/>
          <p:cNvSpPr>
            <a:spLocks noGrp="1"/>
          </p:cNvSpPr>
          <p:nvPr>
            <p:ph type="body" sz="quarter" idx="18"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21" name="Text Placeholder 17"/>
          <p:cNvSpPr>
            <a:spLocks noGrp="1"/>
          </p:cNvSpPr>
          <p:nvPr>
            <p:ph type="body" sz="quarter" idx="19"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
        <p:nvSpPr>
          <p:cNvPr id="22"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19615571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1"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7" name="Text Placeholder 2"/>
          <p:cNvSpPr>
            <a:spLocks noGrp="1"/>
          </p:cNvSpPr>
          <p:nvPr>
            <p:ph type="body" sz="quarter" idx="17"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9"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18258959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Footer only">
    <p:spTree>
      <p:nvGrpSpPr>
        <p:cNvPr id="1" name=""/>
        <p:cNvGrpSpPr/>
        <p:nvPr/>
      </p:nvGrpSpPr>
      <p:grpSpPr>
        <a:xfrm>
          <a:off x="0" y="0"/>
          <a:ext cx="0" cy="0"/>
          <a:chOff x="0" y="0"/>
          <a:chExt cx="0" cy="0"/>
        </a:xfrm>
      </p:grpSpPr>
      <p:sp>
        <p:nvSpPr>
          <p:cNvPr id="5"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2061057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type="titleOnly">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Klikk for å redigere tittelstil</a:t>
            </a:r>
          </a:p>
        </p:txBody>
      </p:sp>
      <p:sp>
        <p:nvSpPr>
          <p:cNvPr id="3" name="Rectangle 4"/>
          <p:cNvSpPr>
            <a:spLocks noGrp="1" noChangeArrowheads="1"/>
          </p:cNvSpPr>
          <p:nvPr>
            <p:ph type="sldNum" sz="quarter" idx="10"/>
          </p:nvPr>
        </p:nvSpPr>
        <p:spPr>
          <a:ln/>
        </p:spPr>
        <p:txBody>
          <a:bodyPr/>
          <a:lstStyle>
            <a:lvl1pPr>
              <a:defRPr/>
            </a:lvl1pPr>
          </a:lstStyle>
          <a:p>
            <a:fld id="{1B636240-6CDE-43CF-9923-D38ACD728A3E}" type="slidenum">
              <a:rPr lang="nb-NO"/>
              <a:pPr/>
              <a:t>‹#›</a:t>
            </a:fld>
            <a:endParaRPr lang="nb-NO" dirty="0"/>
          </a:p>
        </p:txBody>
      </p:sp>
    </p:spTree>
    <p:extLst>
      <p:ext uri="{BB962C8B-B14F-4D97-AF65-F5344CB8AC3E}">
        <p14:creationId xmlns:p14="http://schemas.microsoft.com/office/powerpoint/2010/main" val="1888151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Section header (black)">
    <p:bg>
      <p:bgPr>
        <a:solidFill>
          <a:srgbClr val="000000"/>
        </a:solidFill>
        <a:effectLst/>
      </p:bgPr>
    </p:bg>
    <p:spTree>
      <p:nvGrpSpPr>
        <p:cNvPr id="1" name=""/>
        <p:cNvGrpSpPr/>
        <p:nvPr/>
      </p:nvGrpSpPr>
      <p:grpSpPr>
        <a:xfrm>
          <a:off x="0" y="0"/>
          <a:ext cx="0" cy="0"/>
          <a:chOff x="0" y="0"/>
          <a:chExt cx="0" cy="0"/>
        </a:xfrm>
      </p:grpSpPr>
      <p:sp>
        <p:nvSpPr>
          <p:cNvPr id="5" name="Text Placeholder 2"/>
          <p:cNvSpPr>
            <a:spLocks noGrp="1"/>
          </p:cNvSpPr>
          <p:nvPr>
            <p:ph type="body" sz="quarter" idx="15" hasCustomPrompt="1"/>
          </p:nvPr>
        </p:nvSpPr>
        <p:spPr>
          <a:xfrm>
            <a:off x="359998" y="2257200"/>
            <a:ext cx="5643927" cy="1980000"/>
          </a:xfrm>
          <a:prstGeom prst="rect">
            <a:avLst/>
          </a:prstGeom>
        </p:spPr>
        <p:txBody>
          <a:bodyPr anchor="t"/>
          <a:lstStyle>
            <a:lvl1pPr algn="l">
              <a:spcBef>
                <a:spcPts val="200"/>
              </a:spcBef>
              <a:defRPr sz="4000" b="0">
                <a:solidFill>
                  <a:schemeClr val="bg1"/>
                </a:solidFill>
              </a:defRPr>
            </a:lvl1pPr>
            <a:lvl2pPr marL="0" indent="0" algn="l">
              <a:spcBef>
                <a:spcPts val="200"/>
              </a:spcBef>
              <a:buNone/>
              <a:defRPr sz="2200" b="0">
                <a:solidFill>
                  <a:schemeClr val="bg1"/>
                </a:solidFill>
              </a:defRPr>
            </a:lvl2pPr>
          </a:lstStyle>
          <a:p>
            <a:pPr lvl="0"/>
            <a:r>
              <a:rPr lang="en-GB" dirty="0"/>
              <a:t>Click to add title</a:t>
            </a:r>
          </a:p>
        </p:txBody>
      </p:sp>
      <p:sp>
        <p:nvSpPr>
          <p:cNvPr id="7" name="Text Placeholder 2"/>
          <p:cNvSpPr>
            <a:spLocks noGrp="1"/>
          </p:cNvSpPr>
          <p:nvPr>
            <p:ph type="body" sz="quarter" idx="16" hasCustomPrompt="1"/>
          </p:nvPr>
        </p:nvSpPr>
        <p:spPr>
          <a:xfrm>
            <a:off x="360363" y="1713332"/>
            <a:ext cx="976312" cy="540000"/>
          </a:xfrm>
          <a:prstGeom prst="rect">
            <a:avLst/>
          </a:prstGeom>
        </p:spPr>
        <p:txBody>
          <a:bodyPr anchor="t"/>
          <a:lstStyle>
            <a:lvl1pPr algn="l">
              <a:spcBef>
                <a:spcPts val="200"/>
              </a:spcBef>
              <a:defRPr sz="4000" b="0">
                <a:solidFill>
                  <a:schemeClr val="bg1"/>
                </a:solidFill>
              </a:defRPr>
            </a:lvl1pPr>
            <a:lvl2pPr marL="0" indent="0" algn="l">
              <a:spcBef>
                <a:spcPts val="200"/>
              </a:spcBef>
              <a:buNone/>
              <a:defRPr sz="2200" b="0">
                <a:solidFill>
                  <a:schemeClr val="tx1"/>
                </a:solidFill>
              </a:defRPr>
            </a:lvl2pPr>
          </a:lstStyle>
          <a:p>
            <a:pPr lvl="0"/>
            <a:r>
              <a:rPr lang="en-US" dirty="0"/>
              <a:t>No.</a:t>
            </a:r>
          </a:p>
        </p:txBody>
      </p:sp>
    </p:spTree>
    <p:extLst>
      <p:ext uri="{BB962C8B-B14F-4D97-AF65-F5344CB8AC3E}">
        <p14:creationId xmlns:p14="http://schemas.microsoft.com/office/powerpoint/2010/main" val="23249340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1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596ED-8270-4BD9-9069-84F474882F2A}"/>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FACA3A6B-089A-48DA-907F-9446B1276098}"/>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3E873D13-8BEF-4470-A16D-19EDE6E7AAA3}"/>
              </a:ext>
            </a:extLst>
          </p:cNvPr>
          <p:cNvSpPr>
            <a:spLocks noGrp="1"/>
          </p:cNvSpPr>
          <p:nvPr>
            <p:ph type="ftr" sz="quarter" idx="11"/>
          </p:nvPr>
        </p:nvSpPr>
        <p:spPr/>
        <p:txBody>
          <a:bodyPr/>
          <a:lstStyle/>
          <a:p>
            <a:endParaRPr lang="en-GB" dirty="0"/>
          </a:p>
        </p:txBody>
      </p:sp>
      <p:sp>
        <p:nvSpPr>
          <p:cNvPr id="8" name="Text Placeholder 7">
            <a:extLst>
              <a:ext uri="{FF2B5EF4-FFF2-40B4-BE49-F238E27FC236}">
                <a16:creationId xmlns:a16="http://schemas.microsoft.com/office/drawing/2014/main" id="{50105BF4-D562-44BF-BA5C-F9CA4C0FE918}"/>
              </a:ext>
            </a:extLst>
          </p:cNvPr>
          <p:cNvSpPr>
            <a:spLocks noGrp="1"/>
          </p:cNvSpPr>
          <p:nvPr>
            <p:ph type="body" sz="quarter" idx="13" hasCustomPrompt="1"/>
          </p:nvPr>
        </p:nvSpPr>
        <p:spPr>
          <a:xfrm>
            <a:off x="360363" y="910800"/>
            <a:ext cx="11466000" cy="396000"/>
          </a:xfrm>
        </p:spPr>
        <p:txBody>
          <a:bodyPr/>
          <a:lstStyle>
            <a:lvl1pPr>
              <a:spcBef>
                <a:spcPts val="600"/>
              </a:spcBef>
              <a:defRPr sz="2200"/>
            </a:lvl1pPr>
          </a:lstStyle>
          <a:p>
            <a:pPr lvl="0"/>
            <a:r>
              <a:rPr lang="en-US" dirty="0"/>
              <a:t>Click to add subtitle</a:t>
            </a:r>
            <a:endParaRPr lang="en-GB" dirty="0"/>
          </a:p>
        </p:txBody>
      </p:sp>
      <p:sp>
        <p:nvSpPr>
          <p:cNvPr id="10" name="Content Placeholder 9">
            <a:extLst>
              <a:ext uri="{FF2B5EF4-FFF2-40B4-BE49-F238E27FC236}">
                <a16:creationId xmlns:a16="http://schemas.microsoft.com/office/drawing/2014/main" id="{E01F0EAC-DF03-4553-8D22-C26B163DC97D}"/>
              </a:ext>
            </a:extLst>
          </p:cNvPr>
          <p:cNvSpPr>
            <a:spLocks noGrp="1"/>
          </p:cNvSpPr>
          <p:nvPr>
            <p:ph sz="quarter" idx="14" hasCustomPrompt="1"/>
          </p:nvPr>
        </p:nvSpPr>
        <p:spPr>
          <a:xfrm>
            <a:off x="360363" y="1710000"/>
            <a:ext cx="11466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02960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1 x content +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B7F44-1A9D-43CE-8B94-70E892BCC6C4}"/>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00F0CD56-CDEF-4F99-82E9-F8344BA7D8B8}"/>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CAF17232-4933-4B44-AB0A-14F7352465FB}"/>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54A8CE99-0AD9-4D9C-9C09-47545620E96B}"/>
              </a:ext>
            </a:extLst>
          </p:cNvPr>
          <p:cNvSpPr>
            <a:spLocks noGrp="1"/>
          </p:cNvSpPr>
          <p:nvPr>
            <p:ph type="body" sz="quarter" idx="12" hasCustomPrompt="1"/>
          </p:nvPr>
        </p:nvSpPr>
        <p:spPr>
          <a:xfrm>
            <a:off x="360000" y="1710000"/>
            <a:ext cx="11464925"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58CF1398-AEAE-44BE-B05F-E03B17EB921A}"/>
              </a:ext>
            </a:extLst>
          </p:cNvPr>
          <p:cNvSpPr>
            <a:spLocks noGrp="1"/>
          </p:cNvSpPr>
          <p:nvPr>
            <p:ph sz="quarter" idx="13" hasCustomPrompt="1"/>
          </p:nvPr>
        </p:nvSpPr>
        <p:spPr>
          <a:xfrm>
            <a:off x="360000" y="2376000"/>
            <a:ext cx="114660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1A51D583-D2F5-4206-82FD-3E7E687E574D}"/>
              </a:ext>
            </a:extLst>
          </p:cNvPr>
          <p:cNvSpPr>
            <a:spLocks noGrp="1"/>
          </p:cNvSpPr>
          <p:nvPr>
            <p:ph type="body" sz="quarter" idx="14" hasCustomPrompt="1"/>
          </p:nvPr>
        </p:nvSpPr>
        <p:spPr>
          <a:xfrm>
            <a:off x="360000" y="910800"/>
            <a:ext cx="11466513" cy="396000"/>
          </a:xfrm>
        </p:spPr>
        <p:txBody>
          <a:bodyPr/>
          <a:lstStyle>
            <a:lvl1pPr>
              <a:defRPr sz="2200"/>
            </a:lvl1pPr>
          </a:lstStyle>
          <a:p>
            <a:pPr lvl="0"/>
            <a:r>
              <a:rPr lang="en-US" dirty="0"/>
              <a:t>Click to add subtitle</a:t>
            </a:r>
            <a:endParaRPr lang="en-GB" dirty="0"/>
          </a:p>
        </p:txBody>
      </p:sp>
    </p:spTree>
    <p:extLst>
      <p:ext uri="{BB962C8B-B14F-4D97-AF65-F5344CB8AC3E}">
        <p14:creationId xmlns:p14="http://schemas.microsoft.com/office/powerpoint/2010/main" val="2413484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2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667F2-B31E-4932-857C-E542EC7E06FE}"/>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4286C412-8D9A-4518-BD82-093D1D70BD3A}"/>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458D1434-081E-42DD-A0E7-8AD211AD6053}"/>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F1D24B38-2DD2-4BE4-A6BC-6AB461A6A6AC}"/>
              </a:ext>
            </a:extLst>
          </p:cNvPr>
          <p:cNvSpPr>
            <a:spLocks noGrp="1"/>
          </p:cNvSpPr>
          <p:nvPr>
            <p:ph sz="quarter" idx="12" hasCustomPrompt="1"/>
          </p:nvPr>
        </p:nvSpPr>
        <p:spPr>
          <a:xfrm>
            <a:off x="360363" y="1710000"/>
            <a:ext cx="5626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A028BB49-92B7-4BBE-AD91-816AF9386D4C}"/>
              </a:ext>
            </a:extLst>
          </p:cNvPr>
          <p:cNvSpPr>
            <a:spLocks noGrp="1"/>
          </p:cNvSpPr>
          <p:nvPr>
            <p:ph sz="quarter" idx="13" hasCustomPrompt="1"/>
          </p:nvPr>
        </p:nvSpPr>
        <p:spPr>
          <a:xfrm>
            <a:off x="6200965" y="1710000"/>
            <a:ext cx="5626800" cy="3998913"/>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29FAE1AF-1132-4B0D-8DC6-F52576CE682C}"/>
              </a:ext>
            </a:extLst>
          </p:cNvPr>
          <p:cNvSpPr>
            <a:spLocks noGrp="1"/>
          </p:cNvSpPr>
          <p:nvPr>
            <p:ph type="body" sz="quarter" idx="14" hasCustomPrompt="1"/>
          </p:nvPr>
        </p:nvSpPr>
        <p:spPr>
          <a:xfrm>
            <a:off x="360363" y="910800"/>
            <a:ext cx="11466000" cy="396000"/>
          </a:xfrm>
        </p:spPr>
        <p:txBody>
          <a:bodyPr/>
          <a:lstStyle>
            <a:lvl1pPr>
              <a:defRPr sz="2200"/>
            </a:lvl1pPr>
          </a:lstStyle>
          <a:p>
            <a:pPr lvl="0"/>
            <a:r>
              <a:rPr lang="en-US" dirty="0"/>
              <a:t>Click to add subtitle</a:t>
            </a:r>
            <a:endParaRPr lang="en-GB" dirty="0"/>
          </a:p>
        </p:txBody>
      </p:sp>
    </p:spTree>
    <p:extLst>
      <p:ext uri="{BB962C8B-B14F-4D97-AF65-F5344CB8AC3E}">
        <p14:creationId xmlns:p14="http://schemas.microsoft.com/office/powerpoint/2010/main" val="2421295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ags" Target="../tags/tag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ags" Target="../tags/tag2.xml"/><Relationship Id="rId30" Type="http://schemas.openxmlformats.org/officeDocument/2006/relationships/image" Target="../media/image2.sv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slideLayout" Target="../slideLayouts/slideLayout38.xml"/><Relationship Id="rId18" Type="http://schemas.openxmlformats.org/officeDocument/2006/relationships/image" Target="../media/image2.svg"/><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17" Type="http://schemas.openxmlformats.org/officeDocument/2006/relationships/image" Target="../media/image1.png"/><Relationship Id="rId2" Type="http://schemas.openxmlformats.org/officeDocument/2006/relationships/slideLayout" Target="../slideLayouts/slideLayout27.xml"/><Relationship Id="rId16" Type="http://schemas.openxmlformats.org/officeDocument/2006/relationships/tags" Target="../tags/tag9.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5" Type="http://schemas.openxmlformats.org/officeDocument/2006/relationships/tags" Target="../tags/tag8.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heme" Target="../theme/theme3.xml"/><Relationship Id="rId1" Type="http://schemas.openxmlformats.org/officeDocument/2006/relationships/slideLayout" Target="../slideLayouts/slideLayout39.xml"/><Relationship Id="rId5" Type="http://schemas.openxmlformats.org/officeDocument/2006/relationships/image" Target="../media/image2.svg"/><Relationship Id="rId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slideLayout" Target="../slideLayouts/slideLayout42.xml"/><Relationship Id="rId7" Type="http://schemas.openxmlformats.org/officeDocument/2006/relationships/tags" Target="../tags/tag11.xml"/><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theme" Target="../theme/theme4.xml"/><Relationship Id="rId5" Type="http://schemas.openxmlformats.org/officeDocument/2006/relationships/slideLayout" Target="../slideLayouts/slideLayout44.xml"/><Relationship Id="rId4"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slideLayout" Target="../slideLayouts/slideLayout57.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slideLayout" Target="../slideLayouts/slideLayout56.xml"/><Relationship Id="rId17" Type="http://schemas.openxmlformats.org/officeDocument/2006/relationships/image" Target="../media/image9.png"/><Relationship Id="rId2" Type="http://schemas.openxmlformats.org/officeDocument/2006/relationships/slideLayout" Target="../slideLayouts/slideLayout46.xml"/><Relationship Id="rId16" Type="http://schemas.openxmlformats.org/officeDocument/2006/relationships/theme" Target="../theme/theme5.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5" Type="http://schemas.openxmlformats.org/officeDocument/2006/relationships/slideLayout" Target="../slideLayouts/slideLayout5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 Id="rId14" Type="http://schemas.openxmlformats.org/officeDocument/2006/relationships/slideLayout" Target="../slideLayouts/slideLayout5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1" name="Title Placeholder 1"/>
          <p:cNvSpPr>
            <a:spLocks noGrp="1"/>
          </p:cNvSpPr>
          <p:nvPr>
            <p:ph type="title"/>
          </p:nvPr>
        </p:nvSpPr>
        <p:spPr>
          <a:xfrm>
            <a:off x="359999" y="430718"/>
            <a:ext cx="11466875" cy="403200"/>
          </a:xfrm>
          <a:prstGeom prst="rect">
            <a:avLst/>
          </a:prstGeom>
        </p:spPr>
        <p:txBody>
          <a:bodyPr vert="horz" lIns="0" tIns="0" rIns="0" bIns="0" rtlCol="0" anchor="t">
            <a:noAutofit/>
          </a:bodyPr>
          <a:lstStyle/>
          <a:p>
            <a:r>
              <a:rPr lang="en-US" dirty="0"/>
              <a:t>Click to add title</a:t>
            </a:r>
            <a:endParaRPr lang="en-GB" dirty="0"/>
          </a:p>
        </p:txBody>
      </p:sp>
      <p:sp>
        <p:nvSpPr>
          <p:cNvPr id="92" name="Text Placeholder 2"/>
          <p:cNvSpPr>
            <a:spLocks noGrp="1"/>
          </p:cNvSpPr>
          <p:nvPr>
            <p:ph type="body" idx="1"/>
          </p:nvPr>
        </p:nvSpPr>
        <p:spPr>
          <a:xfrm>
            <a:off x="359999" y="1710000"/>
            <a:ext cx="11466875" cy="3999600"/>
          </a:xfrm>
          <a:prstGeom prst="rect">
            <a:avLst/>
          </a:prstGeom>
        </p:spPr>
        <p:txBody>
          <a:bodyPr vert="horz" lIns="0" tIns="0" rIns="0" bIns="0" rtlCol="0">
            <a:noAutofit/>
          </a:body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3" name="Slide Number Placeholder 5"/>
          <p:cNvSpPr>
            <a:spLocks noGrp="1"/>
          </p:cNvSpPr>
          <p:nvPr>
            <p:ph type="sldNum" sz="quarter" idx="4"/>
          </p:nvPr>
        </p:nvSpPr>
        <p:spPr>
          <a:xfrm>
            <a:off x="10856913" y="6390000"/>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grpSp>
        <p:nvGrpSpPr>
          <p:cNvPr id="2" name="Group 1"/>
          <p:cNvGrpSpPr/>
          <p:nvPr userDrawn="1"/>
        </p:nvGrpSpPr>
        <p:grpSpPr>
          <a:xfrm>
            <a:off x="-1143000" y="-600255"/>
            <a:ext cx="13680281" cy="6913023"/>
            <a:chOff x="-1143000" y="-600255"/>
            <a:chExt cx="13680281" cy="6913023"/>
          </a:xfrm>
        </p:grpSpPr>
        <p:cxnSp>
          <p:nvCxnSpPr>
            <p:cNvPr id="14" name="Straight Connector 13"/>
            <p:cNvCxnSpPr/>
            <p:nvPr userDrawn="1"/>
          </p:nvCxnSpPr>
          <p:spPr>
            <a:xfrm>
              <a:off x="-256200" y="1710267"/>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256200" y="614382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256200" y="342635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userDrawn="1"/>
          </p:nvCxnSpPr>
          <p:spPr>
            <a:xfrm>
              <a:off x="-256200" y="571447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51" name="TextBox 50"/>
            <p:cNvSpPr txBox="1"/>
            <p:nvPr userDrawn="1"/>
          </p:nvSpPr>
          <p:spPr>
            <a:xfrm>
              <a:off x="-747711" y="1646156"/>
              <a:ext cx="438671" cy="123111"/>
            </a:xfrm>
            <a:prstGeom prst="rect">
              <a:avLst/>
            </a:prstGeom>
            <a:noFill/>
          </p:spPr>
          <p:txBody>
            <a:bodyPr wrap="square" lIns="0" tIns="0" rIns="0" bIns="0" rtlCol="0">
              <a:spAutoFit/>
            </a:bodyPr>
            <a:lstStyle/>
            <a:p>
              <a:pPr algn="r"/>
              <a:r>
                <a:rPr lang="en-GB" sz="800" dirty="0">
                  <a:solidFill>
                    <a:schemeClr val="tx1"/>
                  </a:solidFill>
                </a:rPr>
                <a:t>4.78cm</a:t>
              </a:r>
            </a:p>
          </p:txBody>
        </p:sp>
        <p:sp>
          <p:nvSpPr>
            <p:cNvPr id="54" name="TextBox 53"/>
            <p:cNvSpPr txBox="1"/>
            <p:nvPr userDrawn="1"/>
          </p:nvSpPr>
          <p:spPr>
            <a:xfrm>
              <a:off x="-747711" y="3357884"/>
              <a:ext cx="438671" cy="123111"/>
            </a:xfrm>
            <a:prstGeom prst="rect">
              <a:avLst/>
            </a:prstGeom>
            <a:noFill/>
          </p:spPr>
          <p:txBody>
            <a:bodyPr wrap="square" lIns="0" tIns="0" rIns="0" bIns="0" rtlCol="0">
              <a:spAutoFit/>
            </a:bodyPr>
            <a:lstStyle/>
            <a:p>
              <a:pPr algn="r"/>
              <a:r>
                <a:rPr lang="en-GB" sz="800" dirty="0">
                  <a:solidFill>
                    <a:schemeClr val="tx1"/>
                  </a:solidFill>
                </a:rPr>
                <a:t>0 cm</a:t>
              </a:r>
            </a:p>
          </p:txBody>
        </p:sp>
        <p:sp>
          <p:nvSpPr>
            <p:cNvPr id="58" name="TextBox 57"/>
            <p:cNvSpPr txBox="1"/>
            <p:nvPr userDrawn="1"/>
          </p:nvSpPr>
          <p:spPr>
            <a:xfrm>
              <a:off x="-747711" y="5640188"/>
              <a:ext cx="438671" cy="123111"/>
            </a:xfrm>
            <a:prstGeom prst="rect">
              <a:avLst/>
            </a:prstGeom>
            <a:noFill/>
          </p:spPr>
          <p:txBody>
            <a:bodyPr wrap="square" lIns="0" tIns="0" rIns="0" bIns="0" rtlCol="0">
              <a:spAutoFit/>
            </a:bodyPr>
            <a:lstStyle/>
            <a:p>
              <a:pPr algn="r"/>
              <a:r>
                <a:rPr lang="en-GB" sz="800" dirty="0">
                  <a:solidFill>
                    <a:schemeClr val="tx1"/>
                  </a:solidFill>
                </a:rPr>
                <a:t>6.35 cm</a:t>
              </a:r>
            </a:p>
          </p:txBody>
        </p:sp>
        <p:sp>
          <p:nvSpPr>
            <p:cNvPr id="60" name="TextBox 59"/>
            <p:cNvSpPr txBox="1"/>
            <p:nvPr userDrawn="1"/>
          </p:nvSpPr>
          <p:spPr>
            <a:xfrm>
              <a:off x="304800" y="-437436"/>
              <a:ext cx="438671" cy="123111"/>
            </a:xfrm>
            <a:prstGeom prst="rect">
              <a:avLst/>
            </a:prstGeom>
            <a:noFill/>
          </p:spPr>
          <p:txBody>
            <a:bodyPr wrap="square" lIns="0" tIns="0" rIns="0" bIns="0" rtlCol="0">
              <a:spAutoFit/>
            </a:bodyPr>
            <a:lstStyle/>
            <a:p>
              <a:pPr algn="l"/>
              <a:r>
                <a:rPr lang="en-GB" sz="800" dirty="0">
                  <a:solidFill>
                    <a:schemeClr val="tx1"/>
                  </a:solidFill>
                </a:rPr>
                <a:t>15.93cm</a:t>
              </a:r>
            </a:p>
          </p:txBody>
        </p:sp>
        <p:sp>
          <p:nvSpPr>
            <p:cNvPr id="72" name="TextBox 71"/>
            <p:cNvSpPr txBox="1"/>
            <p:nvPr userDrawn="1"/>
          </p:nvSpPr>
          <p:spPr>
            <a:xfrm>
              <a:off x="11426031" y="-437436"/>
              <a:ext cx="438671" cy="123111"/>
            </a:xfrm>
            <a:prstGeom prst="rect">
              <a:avLst/>
            </a:prstGeom>
            <a:noFill/>
          </p:spPr>
          <p:txBody>
            <a:bodyPr wrap="square" lIns="0" tIns="0" rIns="0" bIns="0" rtlCol="0">
              <a:spAutoFit/>
            </a:bodyPr>
            <a:lstStyle/>
            <a:p>
              <a:pPr algn="r"/>
              <a:r>
                <a:rPr lang="en-GB" sz="800" dirty="0">
                  <a:solidFill>
                    <a:schemeClr val="tx1"/>
                  </a:solidFill>
                </a:rPr>
                <a:t>15.93 cm</a:t>
              </a:r>
            </a:p>
          </p:txBody>
        </p:sp>
        <p:cxnSp>
          <p:nvCxnSpPr>
            <p:cNvPr id="5" name="Straight Connector 4"/>
            <p:cNvCxnSpPr/>
            <p:nvPr userDrawn="1"/>
          </p:nvCxnSpPr>
          <p:spPr>
            <a:xfrm>
              <a:off x="36158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85" name="TextBox 84"/>
            <p:cNvSpPr txBox="1"/>
            <p:nvPr userDrawn="1"/>
          </p:nvSpPr>
          <p:spPr>
            <a:xfrm>
              <a:off x="-1143000" y="5763299"/>
              <a:ext cx="833960" cy="123111"/>
            </a:xfrm>
            <a:prstGeom prst="rect">
              <a:avLst/>
            </a:prstGeom>
            <a:noFill/>
          </p:spPr>
          <p:txBody>
            <a:bodyPr wrap="square" lIns="0" tIns="0" rIns="0" bIns="0" rtlCol="0">
              <a:spAutoFit/>
            </a:bodyPr>
            <a:lstStyle/>
            <a:p>
              <a:pPr algn="r"/>
              <a:r>
                <a:rPr lang="en-GB" sz="800" dirty="0">
                  <a:solidFill>
                    <a:schemeClr val="tx1"/>
                  </a:solidFill>
                </a:rPr>
                <a:t>Content Bottom</a:t>
              </a:r>
            </a:p>
          </p:txBody>
        </p:sp>
        <p:sp>
          <p:nvSpPr>
            <p:cNvPr id="86" name="TextBox 85"/>
            <p:cNvSpPr txBox="1"/>
            <p:nvPr userDrawn="1"/>
          </p:nvSpPr>
          <p:spPr>
            <a:xfrm>
              <a:off x="-1143000" y="1769267"/>
              <a:ext cx="833960" cy="123111"/>
            </a:xfrm>
            <a:prstGeom prst="rect">
              <a:avLst/>
            </a:prstGeom>
            <a:noFill/>
          </p:spPr>
          <p:txBody>
            <a:bodyPr wrap="square" lIns="0" tIns="0" rIns="0" bIns="0" rtlCol="0">
              <a:spAutoFit/>
            </a:bodyPr>
            <a:lstStyle/>
            <a:p>
              <a:pPr algn="r"/>
              <a:r>
                <a:rPr lang="en-GB" sz="800" dirty="0">
                  <a:solidFill>
                    <a:schemeClr val="tx1"/>
                  </a:solidFill>
                </a:rPr>
                <a:t>Content Top</a:t>
              </a:r>
            </a:p>
          </p:txBody>
        </p:sp>
        <p:sp>
          <p:nvSpPr>
            <p:cNvPr id="88" name="TextBox 87"/>
            <p:cNvSpPr txBox="1"/>
            <p:nvPr userDrawn="1"/>
          </p:nvSpPr>
          <p:spPr>
            <a:xfrm>
              <a:off x="-590537" y="-438330"/>
              <a:ext cx="833960" cy="123111"/>
            </a:xfrm>
            <a:prstGeom prst="rect">
              <a:avLst/>
            </a:prstGeom>
            <a:noFill/>
          </p:spPr>
          <p:txBody>
            <a:bodyPr wrap="square" lIns="0" tIns="0" rIns="0" bIns="0" rtlCol="0">
              <a:spAutoFit/>
            </a:bodyPr>
            <a:lstStyle/>
            <a:p>
              <a:pPr algn="r"/>
              <a:r>
                <a:rPr lang="en-GB" sz="800" dirty="0">
                  <a:solidFill>
                    <a:schemeClr val="tx1"/>
                  </a:solidFill>
                </a:rPr>
                <a:t>Left Margin</a:t>
              </a:r>
            </a:p>
          </p:txBody>
        </p:sp>
        <p:sp>
          <p:nvSpPr>
            <p:cNvPr id="89" name="TextBox 88"/>
            <p:cNvSpPr txBox="1"/>
            <p:nvPr userDrawn="1"/>
          </p:nvSpPr>
          <p:spPr>
            <a:xfrm>
              <a:off x="11898039" y="-438330"/>
              <a:ext cx="639242" cy="123111"/>
            </a:xfrm>
            <a:prstGeom prst="rect">
              <a:avLst/>
            </a:prstGeom>
            <a:noFill/>
          </p:spPr>
          <p:txBody>
            <a:bodyPr wrap="square" lIns="0" tIns="0" rIns="0" bIns="0" rtlCol="0">
              <a:spAutoFit/>
            </a:bodyPr>
            <a:lstStyle/>
            <a:p>
              <a:pPr algn="l"/>
              <a:r>
                <a:rPr lang="en-GB" sz="800" dirty="0">
                  <a:solidFill>
                    <a:schemeClr val="tx1"/>
                  </a:solidFill>
                </a:rPr>
                <a:t>Right Margin</a:t>
              </a:r>
            </a:p>
          </p:txBody>
        </p:sp>
        <p:cxnSp>
          <p:nvCxnSpPr>
            <p:cNvPr id="98" name="Straight Connector 97"/>
            <p:cNvCxnSpPr/>
            <p:nvPr userDrawn="1"/>
          </p:nvCxnSpPr>
          <p:spPr>
            <a:xfrm>
              <a:off x="6096000" y="-363357"/>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99" name="TextBox 98"/>
            <p:cNvSpPr txBox="1"/>
            <p:nvPr userDrawn="1"/>
          </p:nvSpPr>
          <p:spPr>
            <a:xfrm>
              <a:off x="5914719" y="-600255"/>
              <a:ext cx="362256" cy="246221"/>
            </a:xfrm>
            <a:prstGeom prst="rect">
              <a:avLst/>
            </a:prstGeom>
            <a:noFill/>
          </p:spPr>
          <p:txBody>
            <a:bodyPr wrap="square" lIns="0" tIns="0" rIns="0" bIns="0" rtlCol="0">
              <a:spAutoFit/>
            </a:bodyPr>
            <a:lstStyle/>
            <a:p>
              <a:pPr algn="ctr"/>
              <a:r>
                <a:rPr lang="en-GB" sz="800" dirty="0">
                  <a:solidFill>
                    <a:schemeClr val="tx1"/>
                  </a:solidFill>
                </a:rPr>
                <a:t>Middle </a:t>
              </a:r>
              <a:br>
                <a:rPr lang="en-GB" sz="800" dirty="0">
                  <a:solidFill>
                    <a:schemeClr val="tx1"/>
                  </a:solidFill>
                </a:rPr>
              </a:br>
              <a:r>
                <a:rPr lang="en-GB" sz="800" dirty="0">
                  <a:solidFill>
                    <a:schemeClr val="tx1"/>
                  </a:solidFill>
                </a:rPr>
                <a:t>0cm </a:t>
              </a:r>
            </a:p>
          </p:txBody>
        </p:sp>
        <p:sp>
          <p:nvSpPr>
            <p:cNvPr id="101" name="TextBox 100"/>
            <p:cNvSpPr txBox="1"/>
            <p:nvPr userDrawn="1"/>
          </p:nvSpPr>
          <p:spPr>
            <a:xfrm>
              <a:off x="5636264"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4" name="Straight Connector 103"/>
            <p:cNvCxnSpPr/>
            <p:nvPr userDrawn="1"/>
          </p:nvCxnSpPr>
          <p:spPr>
            <a:xfrm>
              <a:off x="6000389"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userDrawn="1"/>
          </p:nvCxnSpPr>
          <p:spPr>
            <a:xfrm>
              <a:off x="619036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06" name="TextBox 105"/>
            <p:cNvSpPr txBox="1"/>
            <p:nvPr userDrawn="1"/>
          </p:nvSpPr>
          <p:spPr>
            <a:xfrm>
              <a:off x="6191102"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7" name="Straight Connector 106"/>
            <p:cNvCxnSpPr/>
            <p:nvPr userDrawn="1"/>
          </p:nvCxnSpPr>
          <p:spPr>
            <a:xfrm>
              <a:off x="11836111"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userDrawn="1"/>
          </p:nvCxnSpPr>
          <p:spPr>
            <a:xfrm>
              <a:off x="-256200" y="43082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109" name="TextBox 108"/>
            <p:cNvSpPr txBox="1"/>
            <p:nvPr userDrawn="1"/>
          </p:nvSpPr>
          <p:spPr>
            <a:xfrm>
              <a:off x="-747711" y="404813"/>
              <a:ext cx="438671" cy="123111"/>
            </a:xfrm>
            <a:prstGeom prst="rect">
              <a:avLst/>
            </a:prstGeom>
            <a:noFill/>
          </p:spPr>
          <p:txBody>
            <a:bodyPr wrap="square" lIns="0" tIns="0" rIns="0" bIns="0" rtlCol="0">
              <a:spAutoFit/>
            </a:bodyPr>
            <a:lstStyle/>
            <a:p>
              <a:pPr algn="r"/>
              <a:r>
                <a:rPr lang="en-GB" sz="800" dirty="0">
                  <a:solidFill>
                    <a:schemeClr val="tx1"/>
                  </a:solidFill>
                </a:rPr>
                <a:t>8.33cm</a:t>
              </a:r>
            </a:p>
          </p:txBody>
        </p:sp>
        <p:sp>
          <p:nvSpPr>
            <p:cNvPr id="110" name="TextBox 109"/>
            <p:cNvSpPr txBox="1"/>
            <p:nvPr userDrawn="1"/>
          </p:nvSpPr>
          <p:spPr>
            <a:xfrm>
              <a:off x="-1143000" y="527924"/>
              <a:ext cx="833960" cy="123111"/>
            </a:xfrm>
            <a:prstGeom prst="rect">
              <a:avLst/>
            </a:prstGeom>
            <a:noFill/>
          </p:spPr>
          <p:txBody>
            <a:bodyPr wrap="square" lIns="0" tIns="0" rIns="0" bIns="0" rtlCol="0">
              <a:spAutoFit/>
            </a:bodyPr>
            <a:lstStyle/>
            <a:p>
              <a:pPr algn="r"/>
              <a:r>
                <a:rPr lang="en-GB" sz="800" dirty="0">
                  <a:solidFill>
                    <a:schemeClr val="tx1"/>
                  </a:solidFill>
                </a:rPr>
                <a:t>Title Top</a:t>
              </a:r>
            </a:p>
          </p:txBody>
        </p:sp>
        <p:sp>
          <p:nvSpPr>
            <p:cNvPr id="33" name="TextBox 32">
              <a:extLst>
                <a:ext uri="{FF2B5EF4-FFF2-40B4-BE49-F238E27FC236}">
                  <a16:creationId xmlns:a16="http://schemas.microsoft.com/office/drawing/2014/main" id="{A925CEB6-6DDA-49BF-824C-CFA9D8A07E3F}"/>
                </a:ext>
              </a:extLst>
            </p:cNvPr>
            <p:cNvSpPr txBox="1"/>
            <p:nvPr userDrawn="1"/>
          </p:nvSpPr>
          <p:spPr>
            <a:xfrm>
              <a:off x="-747711" y="6066546"/>
              <a:ext cx="438671" cy="123111"/>
            </a:xfrm>
            <a:prstGeom prst="rect">
              <a:avLst/>
            </a:prstGeom>
            <a:noFill/>
          </p:spPr>
          <p:txBody>
            <a:bodyPr wrap="square" lIns="0" tIns="0" rIns="0" bIns="0" rtlCol="0">
              <a:spAutoFit/>
            </a:bodyPr>
            <a:lstStyle/>
            <a:p>
              <a:pPr algn="r"/>
              <a:r>
                <a:rPr lang="en-GB" sz="800" dirty="0">
                  <a:solidFill>
                    <a:schemeClr val="tx1"/>
                  </a:solidFill>
                </a:rPr>
                <a:t>7.54 cm</a:t>
              </a:r>
            </a:p>
          </p:txBody>
        </p:sp>
        <p:sp>
          <p:nvSpPr>
            <p:cNvPr id="34" name="TextBox 33">
              <a:extLst>
                <a:ext uri="{FF2B5EF4-FFF2-40B4-BE49-F238E27FC236}">
                  <a16:creationId xmlns:a16="http://schemas.microsoft.com/office/drawing/2014/main" id="{E1658A23-15A2-4406-AF7E-89707B5575E7}"/>
                </a:ext>
              </a:extLst>
            </p:cNvPr>
            <p:cNvSpPr txBox="1"/>
            <p:nvPr userDrawn="1"/>
          </p:nvSpPr>
          <p:spPr>
            <a:xfrm>
              <a:off x="-1143000" y="6189657"/>
              <a:ext cx="833960" cy="123111"/>
            </a:xfrm>
            <a:prstGeom prst="rect">
              <a:avLst/>
            </a:prstGeom>
            <a:noFill/>
          </p:spPr>
          <p:txBody>
            <a:bodyPr wrap="square" lIns="0" tIns="0" rIns="0" bIns="0" rtlCol="0">
              <a:spAutoFit/>
            </a:bodyPr>
            <a:lstStyle/>
            <a:p>
              <a:pPr algn="r"/>
              <a:r>
                <a:rPr lang="en-GB" sz="800" dirty="0">
                  <a:solidFill>
                    <a:schemeClr val="tx1"/>
                  </a:solidFill>
                </a:rPr>
                <a:t>Image Bottom</a:t>
              </a:r>
            </a:p>
          </p:txBody>
        </p:sp>
      </p:grpSp>
      <p:sp>
        <p:nvSpPr>
          <p:cNvPr id="3" name="Footer Placeholder 2">
            <a:extLst>
              <a:ext uri="{FF2B5EF4-FFF2-40B4-BE49-F238E27FC236}">
                <a16:creationId xmlns:a16="http://schemas.microsoft.com/office/drawing/2014/main" id="{1115639F-9E76-41B0-BB57-8F8A1F600167}"/>
              </a:ext>
            </a:extLst>
          </p:cNvPr>
          <p:cNvSpPr>
            <a:spLocks noGrp="1"/>
          </p:cNvSpPr>
          <p:nvPr>
            <p:ph type="ftr" sz="quarter" idx="3"/>
          </p:nvPr>
        </p:nvSpPr>
        <p:spPr>
          <a:xfrm>
            <a:off x="3272400" y="6390000"/>
            <a:ext cx="7495200" cy="198000"/>
          </a:xfrm>
          <a:prstGeom prst="rect">
            <a:avLst/>
          </a:prstGeom>
        </p:spPr>
        <p:txBody>
          <a:bodyPr vert="horz" lIns="0" tIns="0" rIns="0" bIns="0" rtlCol="0" anchor="ctr"/>
          <a:lstStyle>
            <a:lvl1pPr algn="l">
              <a:defRPr sz="800">
                <a:solidFill>
                  <a:schemeClr val="tx1"/>
                </a:solidFill>
              </a:defRPr>
            </a:lvl1pPr>
          </a:lstStyle>
          <a:p>
            <a:endParaRPr lang="en-GB" dirty="0"/>
          </a:p>
        </p:txBody>
      </p:sp>
      <p:cxnSp>
        <p:nvCxnSpPr>
          <p:cNvPr id="6" name="Straight Connector 5">
            <a:extLst>
              <a:ext uri="{FF2B5EF4-FFF2-40B4-BE49-F238E27FC236}">
                <a16:creationId xmlns:a16="http://schemas.microsoft.com/office/drawing/2014/main" id="{6805F70E-6BF1-451B-AC5F-64819FD40883}"/>
              </a:ext>
            </a:extLst>
          </p:cNvPr>
          <p:cNvCxnSpPr>
            <a:cxnSpLocks/>
          </p:cNvCxnSpPr>
          <p:nvPr userDrawn="1">
            <p:custDataLst>
              <p:tags r:id="rId27"/>
            </p:custDataLst>
          </p:nvPr>
        </p:nvCxnSpPr>
        <p:spPr>
          <a:xfrm>
            <a:off x="360000" y="6120000"/>
            <a:ext cx="11474161" cy="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pic>
        <p:nvPicPr>
          <p:cNvPr id="37" name="Graphic 36">
            <a:extLst>
              <a:ext uri="{FF2B5EF4-FFF2-40B4-BE49-F238E27FC236}">
                <a16:creationId xmlns:a16="http://schemas.microsoft.com/office/drawing/2014/main" id="{2CC2F24E-468A-4212-A014-115B799B0109}"/>
              </a:ext>
            </a:extLst>
          </p:cNvPr>
          <p:cNvPicPr>
            <a:picLocks noChangeAspect="1"/>
          </p:cNvPicPr>
          <p:nvPr userDrawn="1">
            <p:custDataLst>
              <p:tags r:id="rId28"/>
            </p:custDataLst>
          </p:nvPr>
        </p:nvPicPr>
        <p:blipFill rotWithShape="1">
          <a:blip r:embed="rId29">
            <a:extLst>
              <a:ext uri="{96DAC541-7B7A-43D3-8B79-37D633B846F1}">
                <asvg:svgBlip xmlns:asvg="http://schemas.microsoft.com/office/drawing/2016/SVG/main" r:embed="rId30"/>
              </a:ext>
            </a:extLst>
          </a:blip>
          <a:srcRect l="6528" t="29347" r="7151" b="29456"/>
          <a:stretch/>
        </p:blipFill>
        <p:spPr>
          <a:xfrm>
            <a:off x="359999" y="6445251"/>
            <a:ext cx="1409701" cy="152400"/>
          </a:xfrm>
          <a:prstGeom prst="rect">
            <a:avLst/>
          </a:prstGeom>
        </p:spPr>
      </p:pic>
    </p:spTree>
    <p:extLst>
      <p:ext uri="{BB962C8B-B14F-4D97-AF65-F5344CB8AC3E}">
        <p14:creationId xmlns:p14="http://schemas.microsoft.com/office/powerpoint/2010/main" val="3680662798"/>
      </p:ext>
    </p:extLst>
  </p:cSld>
  <p:clrMap bg1="lt1" tx1="dk1" bg2="lt2" tx2="dk2" accent1="accent1" accent2="accent2" accent3="accent3" accent4="accent4" accent5="accent5" accent6="accent6" hlink="hlink" folHlink="folHlink"/>
  <p:sldLayoutIdLst>
    <p:sldLayoutId id="2147483683" r:id="rId1"/>
    <p:sldLayoutId id="2147483819" r:id="rId2"/>
    <p:sldLayoutId id="2147483821" r:id="rId3"/>
    <p:sldLayoutId id="2147483820" r:id="rId4"/>
    <p:sldLayoutId id="2147483697" r:id="rId5"/>
    <p:sldLayoutId id="2147483696" r:id="rId6"/>
    <p:sldLayoutId id="2147483761" r:id="rId7"/>
    <p:sldLayoutId id="2147483762" r:id="rId8"/>
    <p:sldLayoutId id="2147483763" r:id="rId9"/>
    <p:sldLayoutId id="2147483764" r:id="rId10"/>
    <p:sldLayoutId id="2147483765" r:id="rId11"/>
    <p:sldLayoutId id="2147483766" r:id="rId12"/>
    <p:sldLayoutId id="2147483767" r:id="rId13"/>
    <p:sldLayoutId id="2147483768" r:id="rId14"/>
    <p:sldLayoutId id="2147483769" r:id="rId15"/>
    <p:sldLayoutId id="2147483770" r:id="rId16"/>
    <p:sldLayoutId id="2147483771" r:id="rId17"/>
    <p:sldLayoutId id="2147483772" r:id="rId18"/>
    <p:sldLayoutId id="2147483773" r:id="rId19"/>
    <p:sldLayoutId id="2147483774" r:id="rId20"/>
    <p:sldLayoutId id="2147483775" r:id="rId21"/>
    <p:sldLayoutId id="2147483776" r:id="rId22"/>
    <p:sldLayoutId id="2147483853" r:id="rId23"/>
    <p:sldLayoutId id="2147483855" r:id="rId24"/>
    <p:sldLayoutId id="2147483856" r:id="rId2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2pPr>
      <a:lvl3pPr marL="36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3pPr>
      <a:lvl4pPr marL="54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4pPr>
      <a:lvl5pPr marL="720000" indent="-180000"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2160" userDrawn="1">
          <p15:clr>
            <a:srgbClr val="F26B43"/>
          </p15:clr>
        </p15:guide>
        <p15:guide id="14" pos="7453" userDrawn="1">
          <p15:clr>
            <a:srgbClr val="F26B43"/>
          </p15:clr>
        </p15:guide>
        <p15:guide id="28" orient="horz" pos="1076" userDrawn="1">
          <p15:clr>
            <a:srgbClr val="F26B43"/>
          </p15:clr>
        </p15:guide>
        <p15:guide id="29" orient="horz" pos="270" userDrawn="1">
          <p15:clr>
            <a:srgbClr val="F26B43"/>
          </p15:clr>
        </p15:guide>
        <p15:guide id="33" orient="horz" pos="3600" userDrawn="1">
          <p15:clr>
            <a:srgbClr val="F26B43"/>
          </p15:clr>
        </p15:guide>
        <p15:guide id="35" pos="228" userDrawn="1">
          <p15:clr>
            <a:srgbClr val="F26B43"/>
          </p15:clr>
        </p15:guide>
        <p15:guide id="36" pos="3840" userDrawn="1">
          <p15:clr>
            <a:srgbClr val="F26B43"/>
          </p15:clr>
        </p15:guide>
        <p15:guide id="37" pos="3782" userDrawn="1">
          <p15:clr>
            <a:srgbClr val="F26B43"/>
          </p15:clr>
        </p15:guide>
        <p15:guide id="38" pos="3900" userDrawn="1">
          <p15:clr>
            <a:srgbClr val="F26B43"/>
          </p15:clr>
        </p15:guide>
        <p15:guide id="39" orient="horz" pos="3871"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1" name="Title Placeholder 1"/>
          <p:cNvSpPr>
            <a:spLocks noGrp="1"/>
          </p:cNvSpPr>
          <p:nvPr>
            <p:ph type="title"/>
          </p:nvPr>
        </p:nvSpPr>
        <p:spPr>
          <a:xfrm>
            <a:off x="359999" y="430718"/>
            <a:ext cx="11466875" cy="403200"/>
          </a:xfrm>
          <a:prstGeom prst="rect">
            <a:avLst/>
          </a:prstGeom>
        </p:spPr>
        <p:txBody>
          <a:bodyPr vert="horz" lIns="0" tIns="0" rIns="0" bIns="0" rtlCol="0" anchor="t">
            <a:noAutofit/>
          </a:bodyPr>
          <a:lstStyle/>
          <a:p>
            <a:r>
              <a:rPr lang="en-US" dirty="0"/>
              <a:t>Click to add title</a:t>
            </a:r>
            <a:endParaRPr lang="en-GB" dirty="0"/>
          </a:p>
        </p:txBody>
      </p:sp>
      <p:sp>
        <p:nvSpPr>
          <p:cNvPr id="92" name="Text Placeholder 2"/>
          <p:cNvSpPr>
            <a:spLocks noGrp="1"/>
          </p:cNvSpPr>
          <p:nvPr>
            <p:ph type="body" idx="1"/>
          </p:nvPr>
        </p:nvSpPr>
        <p:spPr>
          <a:xfrm>
            <a:off x="359999" y="1710000"/>
            <a:ext cx="11466875" cy="3999600"/>
          </a:xfrm>
          <a:prstGeom prst="rect">
            <a:avLst/>
          </a:prstGeom>
        </p:spPr>
        <p:txBody>
          <a:bodyPr vert="horz" lIns="0" tIns="0" rIns="0" bIns="0" rtlCol="0">
            <a:noAutofit/>
          </a:body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3" name="Slide Number Placeholder 5"/>
          <p:cNvSpPr>
            <a:spLocks noGrp="1"/>
          </p:cNvSpPr>
          <p:nvPr>
            <p:ph type="sldNum" sz="quarter" idx="4"/>
          </p:nvPr>
        </p:nvSpPr>
        <p:spPr>
          <a:xfrm>
            <a:off x="10856913" y="6390000"/>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3" name="Footer Placeholder 2">
            <a:extLst>
              <a:ext uri="{FF2B5EF4-FFF2-40B4-BE49-F238E27FC236}">
                <a16:creationId xmlns:a16="http://schemas.microsoft.com/office/drawing/2014/main" id="{1115639F-9E76-41B0-BB57-8F8A1F600167}"/>
              </a:ext>
            </a:extLst>
          </p:cNvPr>
          <p:cNvSpPr>
            <a:spLocks noGrp="1"/>
          </p:cNvSpPr>
          <p:nvPr userDrawn="1">
            <p:ph type="ftr" sz="quarter" idx="3"/>
          </p:nvPr>
        </p:nvSpPr>
        <p:spPr>
          <a:xfrm>
            <a:off x="3272400" y="6390000"/>
            <a:ext cx="7495200" cy="198000"/>
          </a:xfrm>
          <a:prstGeom prst="rect">
            <a:avLst/>
          </a:prstGeom>
        </p:spPr>
        <p:txBody>
          <a:bodyPr vert="horz" lIns="0" tIns="0" rIns="0" bIns="0" rtlCol="0" anchor="ctr"/>
          <a:lstStyle>
            <a:lvl1pPr algn="l">
              <a:defRPr sz="800">
                <a:solidFill>
                  <a:schemeClr val="tx1"/>
                </a:solidFill>
              </a:defRPr>
            </a:lvl1pPr>
          </a:lstStyle>
          <a:p>
            <a:endParaRPr lang="en-GB" dirty="0"/>
          </a:p>
        </p:txBody>
      </p:sp>
      <p:cxnSp>
        <p:nvCxnSpPr>
          <p:cNvPr id="33" name="Straight Connector 32">
            <a:extLst>
              <a:ext uri="{FF2B5EF4-FFF2-40B4-BE49-F238E27FC236}">
                <a16:creationId xmlns:a16="http://schemas.microsoft.com/office/drawing/2014/main" id="{81FD9D1B-8E5A-447D-B2D0-15FF23DD7EDA}"/>
              </a:ext>
            </a:extLst>
          </p:cNvPr>
          <p:cNvCxnSpPr>
            <a:cxnSpLocks/>
          </p:cNvCxnSpPr>
          <p:nvPr userDrawn="1">
            <p:custDataLst>
              <p:tags r:id="rId15"/>
            </p:custDataLst>
          </p:nvPr>
        </p:nvCxnSpPr>
        <p:spPr>
          <a:xfrm>
            <a:off x="360000" y="6120000"/>
            <a:ext cx="11474161" cy="0"/>
          </a:xfrm>
          <a:prstGeom prst="line">
            <a:avLst/>
          </a:prstGeom>
          <a:ln w="38100">
            <a:solidFill>
              <a:srgbClr val="333333"/>
            </a:solidFill>
            <a:tailEnd type="none"/>
          </a:ln>
        </p:spPr>
        <p:style>
          <a:lnRef idx="1">
            <a:schemeClr val="accent1"/>
          </a:lnRef>
          <a:fillRef idx="0">
            <a:schemeClr val="accent1"/>
          </a:fillRef>
          <a:effectRef idx="0">
            <a:schemeClr val="accent1"/>
          </a:effectRef>
          <a:fontRef idx="minor">
            <a:schemeClr val="tx1"/>
          </a:fontRef>
        </p:style>
      </p:cxnSp>
      <p:grpSp>
        <p:nvGrpSpPr>
          <p:cNvPr id="4" name="Group 3">
            <a:extLst>
              <a:ext uri="{FF2B5EF4-FFF2-40B4-BE49-F238E27FC236}">
                <a16:creationId xmlns:a16="http://schemas.microsoft.com/office/drawing/2014/main" id="{27AF91A0-A869-4C9D-8D84-C843E57FF9C6}"/>
              </a:ext>
            </a:extLst>
          </p:cNvPr>
          <p:cNvGrpSpPr/>
          <p:nvPr userDrawn="1"/>
        </p:nvGrpSpPr>
        <p:grpSpPr>
          <a:xfrm>
            <a:off x="-1143000" y="-600255"/>
            <a:ext cx="13680281" cy="6916199"/>
            <a:chOff x="-1143000" y="-600255"/>
            <a:chExt cx="13680281" cy="6916199"/>
          </a:xfrm>
        </p:grpSpPr>
        <p:cxnSp>
          <p:nvCxnSpPr>
            <p:cNvPr id="14" name="Straight Connector 13"/>
            <p:cNvCxnSpPr/>
            <p:nvPr userDrawn="1"/>
          </p:nvCxnSpPr>
          <p:spPr>
            <a:xfrm>
              <a:off x="-256200" y="1710267"/>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256200" y="342635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userDrawn="1"/>
          </p:nvCxnSpPr>
          <p:spPr>
            <a:xfrm>
              <a:off x="-256200" y="571447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51" name="TextBox 50"/>
            <p:cNvSpPr txBox="1"/>
            <p:nvPr userDrawn="1"/>
          </p:nvSpPr>
          <p:spPr>
            <a:xfrm>
              <a:off x="-747711" y="1646156"/>
              <a:ext cx="438671" cy="123111"/>
            </a:xfrm>
            <a:prstGeom prst="rect">
              <a:avLst/>
            </a:prstGeom>
            <a:noFill/>
          </p:spPr>
          <p:txBody>
            <a:bodyPr wrap="square" lIns="0" tIns="0" rIns="0" bIns="0" rtlCol="0">
              <a:spAutoFit/>
            </a:bodyPr>
            <a:lstStyle/>
            <a:p>
              <a:pPr algn="r"/>
              <a:r>
                <a:rPr lang="en-GB" sz="800" dirty="0">
                  <a:solidFill>
                    <a:schemeClr val="tx1"/>
                  </a:solidFill>
                </a:rPr>
                <a:t>4.78cm</a:t>
              </a:r>
            </a:p>
          </p:txBody>
        </p:sp>
        <p:sp>
          <p:nvSpPr>
            <p:cNvPr id="54" name="TextBox 53"/>
            <p:cNvSpPr txBox="1"/>
            <p:nvPr userDrawn="1"/>
          </p:nvSpPr>
          <p:spPr>
            <a:xfrm>
              <a:off x="-747711" y="3357884"/>
              <a:ext cx="438671" cy="123111"/>
            </a:xfrm>
            <a:prstGeom prst="rect">
              <a:avLst/>
            </a:prstGeom>
            <a:noFill/>
          </p:spPr>
          <p:txBody>
            <a:bodyPr wrap="square" lIns="0" tIns="0" rIns="0" bIns="0" rtlCol="0">
              <a:spAutoFit/>
            </a:bodyPr>
            <a:lstStyle/>
            <a:p>
              <a:pPr algn="r"/>
              <a:r>
                <a:rPr lang="en-GB" sz="800" dirty="0">
                  <a:solidFill>
                    <a:schemeClr val="tx1"/>
                  </a:solidFill>
                </a:rPr>
                <a:t>0 cm</a:t>
              </a:r>
            </a:p>
          </p:txBody>
        </p:sp>
        <p:sp>
          <p:nvSpPr>
            <p:cNvPr id="58" name="TextBox 57"/>
            <p:cNvSpPr txBox="1"/>
            <p:nvPr userDrawn="1"/>
          </p:nvSpPr>
          <p:spPr>
            <a:xfrm>
              <a:off x="-747711" y="5640188"/>
              <a:ext cx="438671" cy="123111"/>
            </a:xfrm>
            <a:prstGeom prst="rect">
              <a:avLst/>
            </a:prstGeom>
            <a:noFill/>
          </p:spPr>
          <p:txBody>
            <a:bodyPr wrap="square" lIns="0" tIns="0" rIns="0" bIns="0" rtlCol="0">
              <a:spAutoFit/>
            </a:bodyPr>
            <a:lstStyle/>
            <a:p>
              <a:pPr algn="r"/>
              <a:r>
                <a:rPr lang="en-GB" sz="800" dirty="0">
                  <a:solidFill>
                    <a:schemeClr val="tx1"/>
                  </a:solidFill>
                </a:rPr>
                <a:t>6.35 cm</a:t>
              </a:r>
            </a:p>
          </p:txBody>
        </p:sp>
        <p:sp>
          <p:nvSpPr>
            <p:cNvPr id="60" name="TextBox 59"/>
            <p:cNvSpPr txBox="1"/>
            <p:nvPr userDrawn="1"/>
          </p:nvSpPr>
          <p:spPr>
            <a:xfrm>
              <a:off x="304800" y="-437436"/>
              <a:ext cx="438671" cy="123111"/>
            </a:xfrm>
            <a:prstGeom prst="rect">
              <a:avLst/>
            </a:prstGeom>
            <a:noFill/>
          </p:spPr>
          <p:txBody>
            <a:bodyPr wrap="square" lIns="0" tIns="0" rIns="0" bIns="0" rtlCol="0">
              <a:spAutoFit/>
            </a:bodyPr>
            <a:lstStyle/>
            <a:p>
              <a:pPr algn="l"/>
              <a:r>
                <a:rPr lang="en-GB" sz="800" dirty="0">
                  <a:solidFill>
                    <a:schemeClr val="tx1"/>
                  </a:solidFill>
                </a:rPr>
                <a:t>15.93cm</a:t>
              </a:r>
            </a:p>
          </p:txBody>
        </p:sp>
        <p:sp>
          <p:nvSpPr>
            <p:cNvPr id="72" name="TextBox 71"/>
            <p:cNvSpPr txBox="1"/>
            <p:nvPr userDrawn="1"/>
          </p:nvSpPr>
          <p:spPr>
            <a:xfrm>
              <a:off x="11426031" y="-437436"/>
              <a:ext cx="438671" cy="123111"/>
            </a:xfrm>
            <a:prstGeom prst="rect">
              <a:avLst/>
            </a:prstGeom>
            <a:noFill/>
          </p:spPr>
          <p:txBody>
            <a:bodyPr wrap="square" lIns="0" tIns="0" rIns="0" bIns="0" rtlCol="0">
              <a:spAutoFit/>
            </a:bodyPr>
            <a:lstStyle/>
            <a:p>
              <a:pPr algn="r"/>
              <a:r>
                <a:rPr lang="en-GB" sz="800" dirty="0">
                  <a:solidFill>
                    <a:schemeClr val="tx1"/>
                  </a:solidFill>
                </a:rPr>
                <a:t>15.93 cm</a:t>
              </a:r>
            </a:p>
          </p:txBody>
        </p:sp>
        <p:cxnSp>
          <p:nvCxnSpPr>
            <p:cNvPr id="5" name="Straight Connector 4"/>
            <p:cNvCxnSpPr/>
            <p:nvPr userDrawn="1"/>
          </p:nvCxnSpPr>
          <p:spPr>
            <a:xfrm>
              <a:off x="36158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85" name="TextBox 84"/>
            <p:cNvSpPr txBox="1"/>
            <p:nvPr userDrawn="1"/>
          </p:nvSpPr>
          <p:spPr>
            <a:xfrm>
              <a:off x="-1143000" y="5763299"/>
              <a:ext cx="833960" cy="123111"/>
            </a:xfrm>
            <a:prstGeom prst="rect">
              <a:avLst/>
            </a:prstGeom>
            <a:noFill/>
          </p:spPr>
          <p:txBody>
            <a:bodyPr wrap="square" lIns="0" tIns="0" rIns="0" bIns="0" rtlCol="0">
              <a:spAutoFit/>
            </a:bodyPr>
            <a:lstStyle/>
            <a:p>
              <a:pPr algn="r"/>
              <a:r>
                <a:rPr lang="en-GB" sz="800" dirty="0">
                  <a:solidFill>
                    <a:schemeClr val="tx1"/>
                  </a:solidFill>
                </a:rPr>
                <a:t>Content Bottom</a:t>
              </a:r>
            </a:p>
          </p:txBody>
        </p:sp>
        <p:sp>
          <p:nvSpPr>
            <p:cNvPr id="86" name="TextBox 85"/>
            <p:cNvSpPr txBox="1"/>
            <p:nvPr userDrawn="1"/>
          </p:nvSpPr>
          <p:spPr>
            <a:xfrm>
              <a:off x="-1143000" y="1769267"/>
              <a:ext cx="833960" cy="123111"/>
            </a:xfrm>
            <a:prstGeom prst="rect">
              <a:avLst/>
            </a:prstGeom>
            <a:noFill/>
          </p:spPr>
          <p:txBody>
            <a:bodyPr wrap="square" lIns="0" tIns="0" rIns="0" bIns="0" rtlCol="0">
              <a:spAutoFit/>
            </a:bodyPr>
            <a:lstStyle/>
            <a:p>
              <a:pPr algn="r"/>
              <a:r>
                <a:rPr lang="en-GB" sz="800" dirty="0">
                  <a:solidFill>
                    <a:schemeClr val="tx1"/>
                  </a:solidFill>
                </a:rPr>
                <a:t>Content Top</a:t>
              </a:r>
            </a:p>
          </p:txBody>
        </p:sp>
        <p:sp>
          <p:nvSpPr>
            <p:cNvPr id="88" name="TextBox 87"/>
            <p:cNvSpPr txBox="1"/>
            <p:nvPr userDrawn="1"/>
          </p:nvSpPr>
          <p:spPr>
            <a:xfrm>
              <a:off x="-590537" y="-438330"/>
              <a:ext cx="833960" cy="123111"/>
            </a:xfrm>
            <a:prstGeom prst="rect">
              <a:avLst/>
            </a:prstGeom>
            <a:noFill/>
          </p:spPr>
          <p:txBody>
            <a:bodyPr wrap="square" lIns="0" tIns="0" rIns="0" bIns="0" rtlCol="0">
              <a:spAutoFit/>
            </a:bodyPr>
            <a:lstStyle/>
            <a:p>
              <a:pPr algn="r"/>
              <a:r>
                <a:rPr lang="en-GB" sz="800" dirty="0">
                  <a:solidFill>
                    <a:schemeClr val="tx1"/>
                  </a:solidFill>
                </a:rPr>
                <a:t>Left Margin</a:t>
              </a:r>
            </a:p>
          </p:txBody>
        </p:sp>
        <p:sp>
          <p:nvSpPr>
            <p:cNvPr id="89" name="TextBox 88"/>
            <p:cNvSpPr txBox="1"/>
            <p:nvPr userDrawn="1"/>
          </p:nvSpPr>
          <p:spPr>
            <a:xfrm>
              <a:off x="11898039" y="-438330"/>
              <a:ext cx="639242" cy="123111"/>
            </a:xfrm>
            <a:prstGeom prst="rect">
              <a:avLst/>
            </a:prstGeom>
            <a:noFill/>
          </p:spPr>
          <p:txBody>
            <a:bodyPr wrap="square" lIns="0" tIns="0" rIns="0" bIns="0" rtlCol="0">
              <a:spAutoFit/>
            </a:bodyPr>
            <a:lstStyle/>
            <a:p>
              <a:pPr algn="l"/>
              <a:r>
                <a:rPr lang="en-GB" sz="800" dirty="0">
                  <a:solidFill>
                    <a:schemeClr val="tx1"/>
                  </a:solidFill>
                </a:rPr>
                <a:t>Right Margin</a:t>
              </a:r>
            </a:p>
          </p:txBody>
        </p:sp>
        <p:cxnSp>
          <p:nvCxnSpPr>
            <p:cNvPr id="98" name="Straight Connector 97"/>
            <p:cNvCxnSpPr/>
            <p:nvPr userDrawn="1"/>
          </p:nvCxnSpPr>
          <p:spPr>
            <a:xfrm>
              <a:off x="6096000" y="-363357"/>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99" name="TextBox 98"/>
            <p:cNvSpPr txBox="1"/>
            <p:nvPr userDrawn="1"/>
          </p:nvSpPr>
          <p:spPr>
            <a:xfrm>
              <a:off x="5914719" y="-600255"/>
              <a:ext cx="362256" cy="246221"/>
            </a:xfrm>
            <a:prstGeom prst="rect">
              <a:avLst/>
            </a:prstGeom>
            <a:noFill/>
          </p:spPr>
          <p:txBody>
            <a:bodyPr wrap="square" lIns="0" tIns="0" rIns="0" bIns="0" rtlCol="0">
              <a:spAutoFit/>
            </a:bodyPr>
            <a:lstStyle/>
            <a:p>
              <a:pPr algn="ctr"/>
              <a:r>
                <a:rPr lang="en-GB" sz="800" dirty="0">
                  <a:solidFill>
                    <a:schemeClr val="tx1"/>
                  </a:solidFill>
                </a:rPr>
                <a:t>Middle </a:t>
              </a:r>
              <a:br>
                <a:rPr lang="en-GB" sz="800" dirty="0">
                  <a:solidFill>
                    <a:schemeClr val="tx1"/>
                  </a:solidFill>
                </a:rPr>
              </a:br>
              <a:r>
                <a:rPr lang="en-GB" sz="800" dirty="0">
                  <a:solidFill>
                    <a:schemeClr val="tx1"/>
                  </a:solidFill>
                </a:rPr>
                <a:t>0cm </a:t>
              </a:r>
            </a:p>
          </p:txBody>
        </p:sp>
        <p:sp>
          <p:nvSpPr>
            <p:cNvPr id="101" name="TextBox 100"/>
            <p:cNvSpPr txBox="1"/>
            <p:nvPr userDrawn="1"/>
          </p:nvSpPr>
          <p:spPr>
            <a:xfrm>
              <a:off x="5636264"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4" name="Straight Connector 103"/>
            <p:cNvCxnSpPr/>
            <p:nvPr userDrawn="1"/>
          </p:nvCxnSpPr>
          <p:spPr>
            <a:xfrm>
              <a:off x="6000389"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userDrawn="1"/>
          </p:nvCxnSpPr>
          <p:spPr>
            <a:xfrm>
              <a:off x="619036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06" name="TextBox 105"/>
            <p:cNvSpPr txBox="1"/>
            <p:nvPr userDrawn="1"/>
          </p:nvSpPr>
          <p:spPr>
            <a:xfrm>
              <a:off x="6191102"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7" name="Straight Connector 106"/>
            <p:cNvCxnSpPr/>
            <p:nvPr userDrawn="1"/>
          </p:nvCxnSpPr>
          <p:spPr>
            <a:xfrm>
              <a:off x="11836111"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userDrawn="1"/>
          </p:nvCxnSpPr>
          <p:spPr>
            <a:xfrm>
              <a:off x="-256200" y="43082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109" name="TextBox 108"/>
            <p:cNvSpPr txBox="1"/>
            <p:nvPr userDrawn="1"/>
          </p:nvSpPr>
          <p:spPr>
            <a:xfrm>
              <a:off x="-747711" y="404813"/>
              <a:ext cx="438671" cy="123111"/>
            </a:xfrm>
            <a:prstGeom prst="rect">
              <a:avLst/>
            </a:prstGeom>
            <a:noFill/>
          </p:spPr>
          <p:txBody>
            <a:bodyPr wrap="square" lIns="0" tIns="0" rIns="0" bIns="0" rtlCol="0">
              <a:spAutoFit/>
            </a:bodyPr>
            <a:lstStyle/>
            <a:p>
              <a:pPr algn="r"/>
              <a:r>
                <a:rPr lang="en-GB" sz="800" dirty="0">
                  <a:solidFill>
                    <a:schemeClr val="tx1"/>
                  </a:solidFill>
                </a:rPr>
                <a:t>8.33cm</a:t>
              </a:r>
            </a:p>
          </p:txBody>
        </p:sp>
        <p:sp>
          <p:nvSpPr>
            <p:cNvPr id="110" name="TextBox 109"/>
            <p:cNvSpPr txBox="1"/>
            <p:nvPr userDrawn="1"/>
          </p:nvSpPr>
          <p:spPr>
            <a:xfrm>
              <a:off x="-1143000" y="527924"/>
              <a:ext cx="833960" cy="123111"/>
            </a:xfrm>
            <a:prstGeom prst="rect">
              <a:avLst/>
            </a:prstGeom>
            <a:noFill/>
          </p:spPr>
          <p:txBody>
            <a:bodyPr wrap="square" lIns="0" tIns="0" rIns="0" bIns="0" rtlCol="0">
              <a:spAutoFit/>
            </a:bodyPr>
            <a:lstStyle/>
            <a:p>
              <a:pPr algn="r"/>
              <a:r>
                <a:rPr lang="en-GB" sz="800" dirty="0">
                  <a:solidFill>
                    <a:schemeClr val="tx1"/>
                  </a:solidFill>
                </a:rPr>
                <a:t>Title Top</a:t>
              </a:r>
            </a:p>
          </p:txBody>
        </p:sp>
        <p:cxnSp>
          <p:nvCxnSpPr>
            <p:cNvPr id="34" name="Straight Connector 33">
              <a:extLst>
                <a:ext uri="{FF2B5EF4-FFF2-40B4-BE49-F238E27FC236}">
                  <a16:creationId xmlns:a16="http://schemas.microsoft.com/office/drawing/2014/main" id="{4C819980-719E-42BA-84AA-491FF69717D9}"/>
                </a:ext>
              </a:extLst>
            </p:cNvPr>
            <p:cNvCxnSpPr/>
            <p:nvPr userDrawn="1"/>
          </p:nvCxnSpPr>
          <p:spPr>
            <a:xfrm>
              <a:off x="-256200" y="6145408"/>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AD636BE3-4FEE-45BA-A183-BCB80C007E10}"/>
                </a:ext>
              </a:extLst>
            </p:cNvPr>
            <p:cNvSpPr txBox="1"/>
            <p:nvPr userDrawn="1"/>
          </p:nvSpPr>
          <p:spPr>
            <a:xfrm>
              <a:off x="-747711" y="6069722"/>
              <a:ext cx="438671" cy="123111"/>
            </a:xfrm>
            <a:prstGeom prst="rect">
              <a:avLst/>
            </a:prstGeom>
            <a:noFill/>
          </p:spPr>
          <p:txBody>
            <a:bodyPr wrap="square" lIns="0" tIns="0" rIns="0" bIns="0" rtlCol="0">
              <a:spAutoFit/>
            </a:bodyPr>
            <a:lstStyle/>
            <a:p>
              <a:pPr algn="r"/>
              <a:r>
                <a:rPr lang="en-GB" sz="800" dirty="0">
                  <a:solidFill>
                    <a:schemeClr val="tx1"/>
                  </a:solidFill>
                </a:rPr>
                <a:t>7.54 cm</a:t>
              </a:r>
            </a:p>
          </p:txBody>
        </p:sp>
        <p:sp>
          <p:nvSpPr>
            <p:cNvPr id="36" name="TextBox 35">
              <a:extLst>
                <a:ext uri="{FF2B5EF4-FFF2-40B4-BE49-F238E27FC236}">
                  <a16:creationId xmlns:a16="http://schemas.microsoft.com/office/drawing/2014/main" id="{92FC16A6-CA4F-4B0F-B25C-7772D09D7351}"/>
                </a:ext>
              </a:extLst>
            </p:cNvPr>
            <p:cNvSpPr txBox="1"/>
            <p:nvPr userDrawn="1"/>
          </p:nvSpPr>
          <p:spPr>
            <a:xfrm>
              <a:off x="-1143000" y="6192833"/>
              <a:ext cx="833960" cy="123111"/>
            </a:xfrm>
            <a:prstGeom prst="rect">
              <a:avLst/>
            </a:prstGeom>
            <a:noFill/>
          </p:spPr>
          <p:txBody>
            <a:bodyPr wrap="square" lIns="0" tIns="0" rIns="0" bIns="0" rtlCol="0">
              <a:spAutoFit/>
            </a:bodyPr>
            <a:lstStyle/>
            <a:p>
              <a:pPr algn="r"/>
              <a:r>
                <a:rPr lang="en-GB" sz="800" dirty="0">
                  <a:solidFill>
                    <a:schemeClr val="tx1"/>
                  </a:solidFill>
                </a:rPr>
                <a:t>Image Bottom</a:t>
              </a:r>
            </a:p>
          </p:txBody>
        </p:sp>
      </p:grpSp>
      <p:pic>
        <p:nvPicPr>
          <p:cNvPr id="2" name="Graphic 1">
            <a:extLst>
              <a:ext uri="{FF2B5EF4-FFF2-40B4-BE49-F238E27FC236}">
                <a16:creationId xmlns:a16="http://schemas.microsoft.com/office/drawing/2014/main" id="{D08BDB5C-668B-0578-4344-52B1E2FD100D}"/>
              </a:ext>
            </a:extLst>
          </p:cNvPr>
          <p:cNvPicPr>
            <a:picLocks noChangeAspect="1"/>
          </p:cNvPicPr>
          <p:nvPr userDrawn="1">
            <p:custDataLst>
              <p:tags r:id="rId16"/>
            </p:custDataLst>
          </p:nvPr>
        </p:nvPicPr>
        <p:blipFill rotWithShape="1">
          <a:blip r:embed="rId17">
            <a:extLst>
              <a:ext uri="{96DAC541-7B7A-43D3-8B79-37D633B846F1}">
                <asvg:svgBlip xmlns:asvg="http://schemas.microsoft.com/office/drawing/2016/SVG/main" r:embed="rId18"/>
              </a:ext>
            </a:extLst>
          </a:blip>
          <a:srcRect l="6528" t="29347" r="7151" b="29456"/>
          <a:stretch/>
        </p:blipFill>
        <p:spPr>
          <a:xfrm>
            <a:off x="359999" y="6445251"/>
            <a:ext cx="1409701" cy="152400"/>
          </a:xfrm>
          <a:prstGeom prst="rect">
            <a:avLst/>
          </a:prstGeom>
        </p:spPr>
      </p:pic>
    </p:spTree>
    <p:extLst>
      <p:ext uri="{BB962C8B-B14F-4D97-AF65-F5344CB8AC3E}">
        <p14:creationId xmlns:p14="http://schemas.microsoft.com/office/powerpoint/2010/main" val="1444036230"/>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 id="2147483797" r:id="rId12"/>
    <p:sldLayoutId id="2147483800"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2pPr>
      <a:lvl3pPr marL="36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3pPr>
      <a:lvl4pPr marL="54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4pPr>
      <a:lvl5pPr marL="720000" indent="-180000"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2160">
          <p15:clr>
            <a:srgbClr val="F26B43"/>
          </p15:clr>
        </p15:guide>
        <p15:guide id="14" pos="7453">
          <p15:clr>
            <a:srgbClr val="F26B43"/>
          </p15:clr>
        </p15:guide>
        <p15:guide id="28" orient="horz" pos="1076">
          <p15:clr>
            <a:srgbClr val="F26B43"/>
          </p15:clr>
        </p15:guide>
        <p15:guide id="29" orient="horz" pos="270">
          <p15:clr>
            <a:srgbClr val="F26B43"/>
          </p15:clr>
        </p15:guide>
        <p15:guide id="33" orient="horz" pos="3600">
          <p15:clr>
            <a:srgbClr val="F26B43"/>
          </p15:clr>
        </p15:guide>
        <p15:guide id="35" pos="228">
          <p15:clr>
            <a:srgbClr val="F26B43"/>
          </p15:clr>
        </p15:guide>
        <p15:guide id="36" pos="3840">
          <p15:clr>
            <a:srgbClr val="F26B43"/>
          </p15:clr>
        </p15:guide>
        <p15:guide id="37" pos="3782">
          <p15:clr>
            <a:srgbClr val="F26B43"/>
          </p15:clr>
        </p15:guide>
        <p15:guide id="38" pos="3900">
          <p15:clr>
            <a:srgbClr val="F26B43"/>
          </p15:clr>
        </p15:guide>
        <p15:guide id="39" orient="horz" pos="3870"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1" name="Title Placeholder 1"/>
          <p:cNvSpPr>
            <a:spLocks noGrp="1"/>
          </p:cNvSpPr>
          <p:nvPr>
            <p:ph type="title"/>
          </p:nvPr>
        </p:nvSpPr>
        <p:spPr>
          <a:xfrm>
            <a:off x="359999" y="430718"/>
            <a:ext cx="11466875" cy="403200"/>
          </a:xfrm>
          <a:prstGeom prst="rect">
            <a:avLst/>
          </a:prstGeom>
        </p:spPr>
        <p:txBody>
          <a:bodyPr vert="horz" lIns="0" tIns="0" rIns="0" bIns="0" rtlCol="0" anchor="t">
            <a:noAutofit/>
          </a:bodyPr>
          <a:lstStyle/>
          <a:p>
            <a:r>
              <a:rPr lang="en-US" dirty="0"/>
              <a:t>Click to add title</a:t>
            </a:r>
            <a:endParaRPr lang="en-GB" dirty="0"/>
          </a:p>
        </p:txBody>
      </p:sp>
      <p:sp>
        <p:nvSpPr>
          <p:cNvPr id="92" name="Text Placeholder 2"/>
          <p:cNvSpPr>
            <a:spLocks noGrp="1"/>
          </p:cNvSpPr>
          <p:nvPr>
            <p:ph type="body" idx="1"/>
          </p:nvPr>
        </p:nvSpPr>
        <p:spPr>
          <a:xfrm>
            <a:off x="359999" y="1710000"/>
            <a:ext cx="11466875" cy="3999600"/>
          </a:xfrm>
          <a:prstGeom prst="rect">
            <a:avLst/>
          </a:prstGeom>
        </p:spPr>
        <p:txBody>
          <a:bodyPr vert="horz" lIns="0" tIns="0" rIns="0" bIns="0" rtlCol="0">
            <a:noAutofit/>
          </a:body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3" name="Slide Number Placeholder 5"/>
          <p:cNvSpPr>
            <a:spLocks noGrp="1"/>
          </p:cNvSpPr>
          <p:nvPr>
            <p:ph type="sldNum" sz="quarter" idx="4"/>
          </p:nvPr>
        </p:nvSpPr>
        <p:spPr>
          <a:xfrm>
            <a:off x="10856913" y="6390000"/>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grpSp>
        <p:nvGrpSpPr>
          <p:cNvPr id="2" name="Group 1"/>
          <p:cNvGrpSpPr/>
          <p:nvPr userDrawn="1"/>
        </p:nvGrpSpPr>
        <p:grpSpPr>
          <a:xfrm>
            <a:off x="-1143000" y="-600255"/>
            <a:ext cx="13680281" cy="6720255"/>
            <a:chOff x="-1143000" y="-600255"/>
            <a:chExt cx="13680281" cy="6720255"/>
          </a:xfrm>
        </p:grpSpPr>
        <p:cxnSp>
          <p:nvCxnSpPr>
            <p:cNvPr id="14" name="Straight Connector 13"/>
            <p:cNvCxnSpPr/>
            <p:nvPr userDrawn="1"/>
          </p:nvCxnSpPr>
          <p:spPr>
            <a:xfrm>
              <a:off x="-256200" y="1710267"/>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256200" y="612000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256200" y="342635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userDrawn="1"/>
          </p:nvCxnSpPr>
          <p:spPr>
            <a:xfrm>
              <a:off x="-256200" y="571447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51" name="TextBox 50"/>
            <p:cNvSpPr txBox="1"/>
            <p:nvPr userDrawn="1"/>
          </p:nvSpPr>
          <p:spPr>
            <a:xfrm>
              <a:off x="-747711" y="1646156"/>
              <a:ext cx="438671" cy="123111"/>
            </a:xfrm>
            <a:prstGeom prst="rect">
              <a:avLst/>
            </a:prstGeom>
            <a:noFill/>
          </p:spPr>
          <p:txBody>
            <a:bodyPr wrap="square" lIns="0" tIns="0" rIns="0" bIns="0" rtlCol="0">
              <a:spAutoFit/>
            </a:bodyPr>
            <a:lstStyle/>
            <a:p>
              <a:pPr algn="r"/>
              <a:r>
                <a:rPr lang="en-GB" sz="800" dirty="0">
                  <a:solidFill>
                    <a:schemeClr val="tx1"/>
                  </a:solidFill>
                </a:rPr>
                <a:t>4.78cm</a:t>
              </a:r>
            </a:p>
          </p:txBody>
        </p:sp>
        <p:sp>
          <p:nvSpPr>
            <p:cNvPr id="54" name="TextBox 53"/>
            <p:cNvSpPr txBox="1"/>
            <p:nvPr userDrawn="1"/>
          </p:nvSpPr>
          <p:spPr>
            <a:xfrm>
              <a:off x="-747711" y="3357884"/>
              <a:ext cx="438671" cy="123111"/>
            </a:xfrm>
            <a:prstGeom prst="rect">
              <a:avLst/>
            </a:prstGeom>
            <a:noFill/>
          </p:spPr>
          <p:txBody>
            <a:bodyPr wrap="square" lIns="0" tIns="0" rIns="0" bIns="0" rtlCol="0">
              <a:spAutoFit/>
            </a:bodyPr>
            <a:lstStyle/>
            <a:p>
              <a:pPr algn="r"/>
              <a:r>
                <a:rPr lang="en-GB" sz="800" dirty="0">
                  <a:solidFill>
                    <a:schemeClr val="tx1"/>
                  </a:solidFill>
                </a:rPr>
                <a:t>0 cm</a:t>
              </a:r>
            </a:p>
          </p:txBody>
        </p:sp>
        <p:sp>
          <p:nvSpPr>
            <p:cNvPr id="58" name="TextBox 57"/>
            <p:cNvSpPr txBox="1"/>
            <p:nvPr userDrawn="1"/>
          </p:nvSpPr>
          <p:spPr>
            <a:xfrm>
              <a:off x="-747711" y="5640188"/>
              <a:ext cx="438671" cy="123111"/>
            </a:xfrm>
            <a:prstGeom prst="rect">
              <a:avLst/>
            </a:prstGeom>
            <a:noFill/>
          </p:spPr>
          <p:txBody>
            <a:bodyPr wrap="square" lIns="0" tIns="0" rIns="0" bIns="0" rtlCol="0">
              <a:spAutoFit/>
            </a:bodyPr>
            <a:lstStyle/>
            <a:p>
              <a:pPr algn="r"/>
              <a:r>
                <a:rPr lang="en-GB" sz="800" dirty="0">
                  <a:solidFill>
                    <a:schemeClr val="tx1"/>
                  </a:solidFill>
                </a:rPr>
                <a:t>6.35 cm</a:t>
              </a:r>
            </a:p>
          </p:txBody>
        </p:sp>
        <p:sp>
          <p:nvSpPr>
            <p:cNvPr id="60" name="TextBox 59"/>
            <p:cNvSpPr txBox="1"/>
            <p:nvPr userDrawn="1"/>
          </p:nvSpPr>
          <p:spPr>
            <a:xfrm>
              <a:off x="304800" y="-437436"/>
              <a:ext cx="438671" cy="123111"/>
            </a:xfrm>
            <a:prstGeom prst="rect">
              <a:avLst/>
            </a:prstGeom>
            <a:noFill/>
          </p:spPr>
          <p:txBody>
            <a:bodyPr wrap="square" lIns="0" tIns="0" rIns="0" bIns="0" rtlCol="0">
              <a:spAutoFit/>
            </a:bodyPr>
            <a:lstStyle/>
            <a:p>
              <a:pPr algn="l"/>
              <a:r>
                <a:rPr lang="en-GB" sz="800" dirty="0">
                  <a:solidFill>
                    <a:schemeClr val="tx1"/>
                  </a:solidFill>
                </a:rPr>
                <a:t>15.93cm</a:t>
              </a:r>
            </a:p>
          </p:txBody>
        </p:sp>
        <p:sp>
          <p:nvSpPr>
            <p:cNvPr id="72" name="TextBox 71"/>
            <p:cNvSpPr txBox="1"/>
            <p:nvPr userDrawn="1"/>
          </p:nvSpPr>
          <p:spPr>
            <a:xfrm>
              <a:off x="11426031" y="-437436"/>
              <a:ext cx="438671" cy="123111"/>
            </a:xfrm>
            <a:prstGeom prst="rect">
              <a:avLst/>
            </a:prstGeom>
            <a:noFill/>
          </p:spPr>
          <p:txBody>
            <a:bodyPr wrap="square" lIns="0" tIns="0" rIns="0" bIns="0" rtlCol="0">
              <a:spAutoFit/>
            </a:bodyPr>
            <a:lstStyle/>
            <a:p>
              <a:pPr algn="r"/>
              <a:r>
                <a:rPr lang="en-GB" sz="800" dirty="0">
                  <a:solidFill>
                    <a:schemeClr val="tx1"/>
                  </a:solidFill>
                </a:rPr>
                <a:t>15.93 cm</a:t>
              </a:r>
            </a:p>
          </p:txBody>
        </p:sp>
        <p:cxnSp>
          <p:nvCxnSpPr>
            <p:cNvPr id="5" name="Straight Connector 4"/>
            <p:cNvCxnSpPr/>
            <p:nvPr userDrawn="1"/>
          </p:nvCxnSpPr>
          <p:spPr>
            <a:xfrm>
              <a:off x="36158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85" name="TextBox 84"/>
            <p:cNvSpPr txBox="1"/>
            <p:nvPr userDrawn="1"/>
          </p:nvSpPr>
          <p:spPr>
            <a:xfrm>
              <a:off x="-1143000" y="5763299"/>
              <a:ext cx="833960" cy="123111"/>
            </a:xfrm>
            <a:prstGeom prst="rect">
              <a:avLst/>
            </a:prstGeom>
            <a:noFill/>
          </p:spPr>
          <p:txBody>
            <a:bodyPr wrap="square" lIns="0" tIns="0" rIns="0" bIns="0" rtlCol="0">
              <a:spAutoFit/>
            </a:bodyPr>
            <a:lstStyle/>
            <a:p>
              <a:pPr algn="r"/>
              <a:r>
                <a:rPr lang="en-GB" sz="800" dirty="0">
                  <a:solidFill>
                    <a:schemeClr val="tx1"/>
                  </a:solidFill>
                </a:rPr>
                <a:t>Content Bottom</a:t>
              </a:r>
            </a:p>
          </p:txBody>
        </p:sp>
        <p:sp>
          <p:nvSpPr>
            <p:cNvPr id="86" name="TextBox 85"/>
            <p:cNvSpPr txBox="1"/>
            <p:nvPr userDrawn="1"/>
          </p:nvSpPr>
          <p:spPr>
            <a:xfrm>
              <a:off x="-1143000" y="1769267"/>
              <a:ext cx="833960" cy="123111"/>
            </a:xfrm>
            <a:prstGeom prst="rect">
              <a:avLst/>
            </a:prstGeom>
            <a:noFill/>
          </p:spPr>
          <p:txBody>
            <a:bodyPr wrap="square" lIns="0" tIns="0" rIns="0" bIns="0" rtlCol="0">
              <a:spAutoFit/>
            </a:bodyPr>
            <a:lstStyle/>
            <a:p>
              <a:pPr algn="r"/>
              <a:r>
                <a:rPr lang="en-GB" sz="800" dirty="0">
                  <a:solidFill>
                    <a:schemeClr val="tx1"/>
                  </a:solidFill>
                </a:rPr>
                <a:t>Content Top</a:t>
              </a:r>
            </a:p>
          </p:txBody>
        </p:sp>
        <p:sp>
          <p:nvSpPr>
            <p:cNvPr id="88" name="TextBox 87"/>
            <p:cNvSpPr txBox="1"/>
            <p:nvPr userDrawn="1"/>
          </p:nvSpPr>
          <p:spPr>
            <a:xfrm>
              <a:off x="-590537" y="-438330"/>
              <a:ext cx="833960" cy="123111"/>
            </a:xfrm>
            <a:prstGeom prst="rect">
              <a:avLst/>
            </a:prstGeom>
            <a:noFill/>
          </p:spPr>
          <p:txBody>
            <a:bodyPr wrap="square" lIns="0" tIns="0" rIns="0" bIns="0" rtlCol="0">
              <a:spAutoFit/>
            </a:bodyPr>
            <a:lstStyle/>
            <a:p>
              <a:pPr algn="r"/>
              <a:r>
                <a:rPr lang="en-GB" sz="800" dirty="0">
                  <a:solidFill>
                    <a:schemeClr val="tx1"/>
                  </a:solidFill>
                </a:rPr>
                <a:t>Left Margin</a:t>
              </a:r>
            </a:p>
          </p:txBody>
        </p:sp>
        <p:sp>
          <p:nvSpPr>
            <p:cNvPr id="89" name="TextBox 88"/>
            <p:cNvSpPr txBox="1"/>
            <p:nvPr userDrawn="1"/>
          </p:nvSpPr>
          <p:spPr>
            <a:xfrm>
              <a:off x="11898039" y="-438330"/>
              <a:ext cx="639242" cy="123111"/>
            </a:xfrm>
            <a:prstGeom prst="rect">
              <a:avLst/>
            </a:prstGeom>
            <a:noFill/>
          </p:spPr>
          <p:txBody>
            <a:bodyPr wrap="square" lIns="0" tIns="0" rIns="0" bIns="0" rtlCol="0">
              <a:spAutoFit/>
            </a:bodyPr>
            <a:lstStyle/>
            <a:p>
              <a:pPr algn="l"/>
              <a:r>
                <a:rPr lang="en-GB" sz="800" dirty="0">
                  <a:solidFill>
                    <a:schemeClr val="tx1"/>
                  </a:solidFill>
                </a:rPr>
                <a:t>Right Margin</a:t>
              </a:r>
            </a:p>
          </p:txBody>
        </p:sp>
        <p:cxnSp>
          <p:nvCxnSpPr>
            <p:cNvPr id="98" name="Straight Connector 97"/>
            <p:cNvCxnSpPr/>
            <p:nvPr userDrawn="1"/>
          </p:nvCxnSpPr>
          <p:spPr>
            <a:xfrm>
              <a:off x="6096000" y="-363357"/>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99" name="TextBox 98"/>
            <p:cNvSpPr txBox="1"/>
            <p:nvPr userDrawn="1"/>
          </p:nvSpPr>
          <p:spPr>
            <a:xfrm>
              <a:off x="5914719" y="-600255"/>
              <a:ext cx="362256" cy="246221"/>
            </a:xfrm>
            <a:prstGeom prst="rect">
              <a:avLst/>
            </a:prstGeom>
            <a:noFill/>
          </p:spPr>
          <p:txBody>
            <a:bodyPr wrap="square" lIns="0" tIns="0" rIns="0" bIns="0" rtlCol="0">
              <a:spAutoFit/>
            </a:bodyPr>
            <a:lstStyle/>
            <a:p>
              <a:pPr algn="ctr"/>
              <a:r>
                <a:rPr lang="en-GB" sz="800" dirty="0">
                  <a:solidFill>
                    <a:schemeClr val="tx1"/>
                  </a:solidFill>
                </a:rPr>
                <a:t>Middle </a:t>
              </a:r>
              <a:br>
                <a:rPr lang="en-GB" sz="800" dirty="0">
                  <a:solidFill>
                    <a:schemeClr val="tx1"/>
                  </a:solidFill>
                </a:rPr>
              </a:br>
              <a:r>
                <a:rPr lang="en-GB" sz="800" dirty="0">
                  <a:solidFill>
                    <a:schemeClr val="tx1"/>
                  </a:solidFill>
                </a:rPr>
                <a:t>0cm </a:t>
              </a:r>
            </a:p>
          </p:txBody>
        </p:sp>
        <p:sp>
          <p:nvSpPr>
            <p:cNvPr id="101" name="TextBox 100"/>
            <p:cNvSpPr txBox="1"/>
            <p:nvPr userDrawn="1"/>
          </p:nvSpPr>
          <p:spPr>
            <a:xfrm>
              <a:off x="5636264"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4" name="Straight Connector 103"/>
            <p:cNvCxnSpPr/>
            <p:nvPr userDrawn="1"/>
          </p:nvCxnSpPr>
          <p:spPr>
            <a:xfrm>
              <a:off x="6000389"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userDrawn="1"/>
          </p:nvCxnSpPr>
          <p:spPr>
            <a:xfrm>
              <a:off x="619036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06" name="TextBox 105"/>
            <p:cNvSpPr txBox="1"/>
            <p:nvPr userDrawn="1"/>
          </p:nvSpPr>
          <p:spPr>
            <a:xfrm>
              <a:off x="6191102"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7" name="Straight Connector 106"/>
            <p:cNvCxnSpPr/>
            <p:nvPr userDrawn="1"/>
          </p:nvCxnSpPr>
          <p:spPr>
            <a:xfrm>
              <a:off x="11836111"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userDrawn="1"/>
          </p:nvCxnSpPr>
          <p:spPr>
            <a:xfrm>
              <a:off x="-256200" y="43082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109" name="TextBox 108"/>
            <p:cNvSpPr txBox="1"/>
            <p:nvPr userDrawn="1"/>
          </p:nvSpPr>
          <p:spPr>
            <a:xfrm>
              <a:off x="-747711" y="404813"/>
              <a:ext cx="438671" cy="123111"/>
            </a:xfrm>
            <a:prstGeom prst="rect">
              <a:avLst/>
            </a:prstGeom>
            <a:noFill/>
          </p:spPr>
          <p:txBody>
            <a:bodyPr wrap="square" lIns="0" tIns="0" rIns="0" bIns="0" rtlCol="0">
              <a:spAutoFit/>
            </a:bodyPr>
            <a:lstStyle/>
            <a:p>
              <a:pPr algn="r"/>
              <a:r>
                <a:rPr lang="en-GB" sz="800" dirty="0">
                  <a:solidFill>
                    <a:schemeClr val="tx1"/>
                  </a:solidFill>
                </a:rPr>
                <a:t>8.33cm</a:t>
              </a:r>
            </a:p>
          </p:txBody>
        </p:sp>
        <p:sp>
          <p:nvSpPr>
            <p:cNvPr id="110" name="TextBox 109"/>
            <p:cNvSpPr txBox="1"/>
            <p:nvPr userDrawn="1"/>
          </p:nvSpPr>
          <p:spPr>
            <a:xfrm>
              <a:off x="-1143000" y="527924"/>
              <a:ext cx="833960" cy="123111"/>
            </a:xfrm>
            <a:prstGeom prst="rect">
              <a:avLst/>
            </a:prstGeom>
            <a:noFill/>
          </p:spPr>
          <p:txBody>
            <a:bodyPr wrap="square" lIns="0" tIns="0" rIns="0" bIns="0" rtlCol="0">
              <a:spAutoFit/>
            </a:bodyPr>
            <a:lstStyle/>
            <a:p>
              <a:pPr algn="r"/>
              <a:r>
                <a:rPr lang="en-GB" sz="800" dirty="0">
                  <a:solidFill>
                    <a:schemeClr val="tx1"/>
                  </a:solidFill>
                </a:rPr>
                <a:t>Title Top</a:t>
              </a:r>
            </a:p>
          </p:txBody>
        </p:sp>
      </p:grpSp>
      <p:sp>
        <p:nvSpPr>
          <p:cNvPr id="3" name="Footer Placeholder 2">
            <a:extLst>
              <a:ext uri="{FF2B5EF4-FFF2-40B4-BE49-F238E27FC236}">
                <a16:creationId xmlns:a16="http://schemas.microsoft.com/office/drawing/2014/main" id="{1115639F-9E76-41B0-BB57-8F8A1F600167}"/>
              </a:ext>
            </a:extLst>
          </p:cNvPr>
          <p:cNvSpPr>
            <a:spLocks noGrp="1"/>
          </p:cNvSpPr>
          <p:nvPr>
            <p:ph type="ftr" sz="quarter" idx="3"/>
          </p:nvPr>
        </p:nvSpPr>
        <p:spPr>
          <a:xfrm>
            <a:off x="3272400" y="6390000"/>
            <a:ext cx="7495200" cy="198000"/>
          </a:xfrm>
          <a:prstGeom prst="rect">
            <a:avLst/>
          </a:prstGeom>
        </p:spPr>
        <p:txBody>
          <a:bodyPr vert="horz" lIns="0" tIns="0" rIns="0" bIns="0" rtlCol="0" anchor="ctr"/>
          <a:lstStyle>
            <a:lvl1pPr algn="l">
              <a:defRPr sz="800">
                <a:solidFill>
                  <a:schemeClr val="tx1"/>
                </a:solidFill>
              </a:defRPr>
            </a:lvl1pPr>
          </a:lstStyle>
          <a:p>
            <a:endParaRPr lang="en-GB" dirty="0"/>
          </a:p>
        </p:txBody>
      </p:sp>
      <p:cxnSp>
        <p:nvCxnSpPr>
          <p:cNvPr id="33" name="Straight Connector 32">
            <a:extLst>
              <a:ext uri="{FF2B5EF4-FFF2-40B4-BE49-F238E27FC236}">
                <a16:creationId xmlns:a16="http://schemas.microsoft.com/office/drawing/2014/main" id="{BB75DB98-1BD1-4926-8750-16657B153BE4}"/>
              </a:ext>
            </a:extLst>
          </p:cNvPr>
          <p:cNvCxnSpPr>
            <a:cxnSpLocks/>
          </p:cNvCxnSpPr>
          <p:nvPr userDrawn="1"/>
        </p:nvCxnSpPr>
        <p:spPr>
          <a:xfrm>
            <a:off x="360000" y="6120000"/>
            <a:ext cx="11474161" cy="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pic>
        <p:nvPicPr>
          <p:cNvPr id="4" name="Graphic 3">
            <a:extLst>
              <a:ext uri="{FF2B5EF4-FFF2-40B4-BE49-F238E27FC236}">
                <a16:creationId xmlns:a16="http://schemas.microsoft.com/office/drawing/2014/main" id="{B6B998AD-3619-5AEA-39AD-18AEE25AD5B0}"/>
              </a:ext>
            </a:extLst>
          </p:cNvPr>
          <p:cNvPicPr>
            <a:picLocks noChangeAspect="1"/>
          </p:cNvPicPr>
          <p:nvPr userDrawn="1">
            <p:custDataLst>
              <p:tags r:id="rId3"/>
            </p:custDataLst>
          </p:nvPr>
        </p:nvPicPr>
        <p:blipFill rotWithShape="1">
          <a:blip r:embed="rId4">
            <a:extLst>
              <a:ext uri="{96DAC541-7B7A-43D3-8B79-37D633B846F1}">
                <asvg:svgBlip xmlns:asvg="http://schemas.microsoft.com/office/drawing/2016/SVG/main" r:embed="rId5"/>
              </a:ext>
            </a:extLst>
          </a:blip>
          <a:srcRect l="6528" t="29347" r="7151" b="29456"/>
          <a:stretch/>
        </p:blipFill>
        <p:spPr>
          <a:xfrm>
            <a:off x="359999" y="6445251"/>
            <a:ext cx="1409701" cy="152400"/>
          </a:xfrm>
          <a:prstGeom prst="rect">
            <a:avLst/>
          </a:prstGeom>
        </p:spPr>
      </p:pic>
    </p:spTree>
    <p:extLst>
      <p:ext uri="{BB962C8B-B14F-4D97-AF65-F5344CB8AC3E}">
        <p14:creationId xmlns:p14="http://schemas.microsoft.com/office/powerpoint/2010/main" val="797071749"/>
      </p:ext>
    </p:extLst>
  </p:cSld>
  <p:clrMap bg1="lt1" tx1="dk1" bg2="lt2" tx2="dk2" accent1="accent1" accent2="accent2" accent3="accent3" accent4="accent4" accent5="accent5" accent6="accent6" hlink="hlink" folHlink="folHlink"/>
  <p:sldLayoutIdLst>
    <p:sldLayoutId id="2147483817"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2pPr>
      <a:lvl3pPr marL="36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3pPr>
      <a:lvl4pPr marL="54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4pPr>
      <a:lvl5pPr marL="720000" indent="-180000"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2160">
          <p15:clr>
            <a:srgbClr val="F26B43"/>
          </p15:clr>
        </p15:guide>
        <p15:guide id="14" pos="7453">
          <p15:clr>
            <a:srgbClr val="F26B43"/>
          </p15:clr>
        </p15:guide>
        <p15:guide id="28" orient="horz" pos="1076">
          <p15:clr>
            <a:srgbClr val="F26B43"/>
          </p15:clr>
        </p15:guide>
        <p15:guide id="29" orient="horz" pos="270">
          <p15:clr>
            <a:srgbClr val="F26B43"/>
          </p15:clr>
        </p15:guide>
        <p15:guide id="33" orient="horz" pos="3600">
          <p15:clr>
            <a:srgbClr val="F26B43"/>
          </p15:clr>
        </p15:guide>
        <p15:guide id="35" pos="228">
          <p15:clr>
            <a:srgbClr val="F26B43"/>
          </p15:clr>
        </p15:guide>
        <p15:guide id="36" pos="3840">
          <p15:clr>
            <a:srgbClr val="F26B43"/>
          </p15:clr>
        </p15:guide>
        <p15:guide id="37" pos="3782">
          <p15:clr>
            <a:srgbClr val="F26B43"/>
          </p15:clr>
        </p15:guide>
        <p15:guide id="38" pos="3900">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1" name="Title Placeholder 1"/>
          <p:cNvSpPr>
            <a:spLocks noGrp="1"/>
          </p:cNvSpPr>
          <p:nvPr>
            <p:ph type="title"/>
          </p:nvPr>
        </p:nvSpPr>
        <p:spPr>
          <a:xfrm>
            <a:off x="357718" y="288926"/>
            <a:ext cx="11463865" cy="847725"/>
          </a:xfrm>
          <a:prstGeom prst="rect">
            <a:avLst/>
          </a:prstGeom>
        </p:spPr>
        <p:txBody>
          <a:bodyPr vert="horz" lIns="0" tIns="0" rIns="0" bIns="0" rtlCol="0" anchor="t">
            <a:noAutofit/>
          </a:bodyPr>
          <a:lstStyle/>
          <a:p>
            <a:r>
              <a:rPr lang="en-GB"/>
              <a:t>Click to edit master title style</a:t>
            </a:r>
          </a:p>
        </p:txBody>
      </p:sp>
      <p:sp>
        <p:nvSpPr>
          <p:cNvPr id="92" name="Text Placeholder 2"/>
          <p:cNvSpPr>
            <a:spLocks noGrp="1"/>
          </p:cNvSpPr>
          <p:nvPr>
            <p:ph type="body" idx="1"/>
          </p:nvPr>
        </p:nvSpPr>
        <p:spPr>
          <a:xfrm>
            <a:off x="360000" y="1706564"/>
            <a:ext cx="11466875" cy="4006850"/>
          </a:xfrm>
          <a:prstGeom prst="rect">
            <a:avLst/>
          </a:prstGeom>
        </p:spPr>
        <p:txBody>
          <a:bodyPr vert="horz" lIns="0" tIns="0" rIns="0" bIns="0" rtlCol="0">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cxnSp>
        <p:nvCxnSpPr>
          <p:cNvPr id="93" name="Straight Connector 92"/>
          <p:cNvCxnSpPr/>
          <p:nvPr/>
        </p:nvCxnSpPr>
        <p:spPr>
          <a:xfrm>
            <a:off x="0" y="6121816"/>
            <a:ext cx="12192000" cy="0"/>
          </a:xfrm>
          <a:prstGeom prst="line">
            <a:avLst/>
          </a:prstGeom>
          <a:ln w="190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94" name="Slide Number Placeholder 5"/>
          <p:cNvSpPr>
            <a:spLocks noGrp="1"/>
          </p:cNvSpPr>
          <p:nvPr>
            <p:ph type="sldNum" sz="quarter" idx="4"/>
          </p:nvPr>
        </p:nvSpPr>
        <p:spPr>
          <a:xfrm>
            <a:off x="10856913" y="6399213"/>
            <a:ext cx="969963" cy="182562"/>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grpSp>
        <p:nvGrpSpPr>
          <p:cNvPr id="120" name="Group 119"/>
          <p:cNvGrpSpPr/>
          <p:nvPr userDrawn="1"/>
        </p:nvGrpSpPr>
        <p:grpSpPr>
          <a:xfrm>
            <a:off x="-1320800" y="-553566"/>
            <a:ext cx="13990320" cy="6673566"/>
            <a:chOff x="-990600" y="-553566"/>
            <a:chExt cx="10492740" cy="6673566"/>
          </a:xfrm>
        </p:grpSpPr>
        <p:cxnSp>
          <p:nvCxnSpPr>
            <p:cNvPr id="121" name="Straight Connector 120"/>
            <p:cNvCxnSpPr/>
            <p:nvPr userDrawn="1"/>
          </p:nvCxnSpPr>
          <p:spPr>
            <a:xfrm>
              <a:off x="8870157"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userDrawn="1"/>
          </p:nvCxnSpPr>
          <p:spPr>
            <a:xfrm>
              <a:off x="-192150" y="285750"/>
              <a:ext cx="135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userDrawn="1"/>
          </p:nvCxnSpPr>
          <p:spPr>
            <a:xfrm>
              <a:off x="-192150" y="1707886"/>
              <a:ext cx="135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userDrawn="1"/>
          </p:nvCxnSpPr>
          <p:spPr>
            <a:xfrm>
              <a:off x="-192150" y="6120000"/>
              <a:ext cx="135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userDrawn="1"/>
          </p:nvCxnSpPr>
          <p:spPr>
            <a:xfrm>
              <a:off x="-192150" y="3426354"/>
              <a:ext cx="135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userDrawn="1"/>
          </p:nvCxnSpPr>
          <p:spPr>
            <a:xfrm>
              <a:off x="-192150" y="5714470"/>
              <a:ext cx="135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userDrawn="1"/>
          </p:nvCxnSpPr>
          <p:spPr>
            <a:xfrm>
              <a:off x="4499697"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userDrawn="1"/>
          </p:nvCxnSpPr>
          <p:spPr>
            <a:xfrm>
              <a:off x="4572000" y="-288131"/>
              <a:ext cx="0" cy="202406"/>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29" name="TextBox 128"/>
            <p:cNvSpPr txBox="1"/>
            <p:nvPr userDrawn="1"/>
          </p:nvSpPr>
          <p:spPr>
            <a:xfrm>
              <a:off x="-630925" y="1646156"/>
              <a:ext cx="399146" cy="123111"/>
            </a:xfrm>
            <a:prstGeom prst="rect">
              <a:avLst/>
            </a:prstGeom>
            <a:noFill/>
          </p:spPr>
          <p:txBody>
            <a:bodyPr wrap="square" lIns="0" tIns="0" rIns="0" bIns="0" rtlCol="0">
              <a:spAutoFit/>
            </a:bodyPr>
            <a:lstStyle/>
            <a:p>
              <a:pPr algn="r"/>
              <a:r>
                <a:rPr lang="en-GB" sz="800" dirty="0">
                  <a:solidFill>
                    <a:schemeClr val="tx1"/>
                  </a:solidFill>
                </a:rPr>
                <a:t>4.78cm</a:t>
              </a:r>
            </a:p>
          </p:txBody>
        </p:sp>
        <p:sp>
          <p:nvSpPr>
            <p:cNvPr id="130" name="TextBox 129"/>
            <p:cNvSpPr txBox="1"/>
            <p:nvPr userDrawn="1"/>
          </p:nvSpPr>
          <p:spPr>
            <a:xfrm>
              <a:off x="-630925" y="3357884"/>
              <a:ext cx="399146" cy="123111"/>
            </a:xfrm>
            <a:prstGeom prst="rect">
              <a:avLst/>
            </a:prstGeom>
            <a:noFill/>
          </p:spPr>
          <p:txBody>
            <a:bodyPr wrap="square" lIns="0" tIns="0" rIns="0" bIns="0" rtlCol="0">
              <a:spAutoFit/>
            </a:bodyPr>
            <a:lstStyle/>
            <a:p>
              <a:pPr algn="r"/>
              <a:r>
                <a:rPr lang="en-GB" sz="800" dirty="0">
                  <a:solidFill>
                    <a:schemeClr val="tx1"/>
                  </a:solidFill>
                </a:rPr>
                <a:t>0cm</a:t>
              </a:r>
            </a:p>
          </p:txBody>
        </p:sp>
        <p:sp>
          <p:nvSpPr>
            <p:cNvPr id="131" name="TextBox 130"/>
            <p:cNvSpPr txBox="1"/>
            <p:nvPr userDrawn="1"/>
          </p:nvSpPr>
          <p:spPr>
            <a:xfrm>
              <a:off x="-630925" y="5640188"/>
              <a:ext cx="399146" cy="123111"/>
            </a:xfrm>
            <a:prstGeom prst="rect">
              <a:avLst/>
            </a:prstGeom>
            <a:noFill/>
          </p:spPr>
          <p:txBody>
            <a:bodyPr wrap="square" lIns="0" tIns="0" rIns="0" bIns="0" rtlCol="0">
              <a:spAutoFit/>
            </a:bodyPr>
            <a:lstStyle/>
            <a:p>
              <a:pPr algn="r"/>
              <a:r>
                <a:rPr lang="en-GB" sz="800" dirty="0">
                  <a:solidFill>
                    <a:schemeClr val="tx1"/>
                  </a:solidFill>
                </a:rPr>
                <a:t>6.36cm</a:t>
              </a:r>
            </a:p>
          </p:txBody>
        </p:sp>
        <p:sp>
          <p:nvSpPr>
            <p:cNvPr id="132" name="TextBox 131"/>
            <p:cNvSpPr txBox="1"/>
            <p:nvPr userDrawn="1"/>
          </p:nvSpPr>
          <p:spPr>
            <a:xfrm>
              <a:off x="298272" y="-297180"/>
              <a:ext cx="407812" cy="123111"/>
            </a:xfrm>
            <a:prstGeom prst="rect">
              <a:avLst/>
            </a:prstGeom>
            <a:noFill/>
          </p:spPr>
          <p:txBody>
            <a:bodyPr wrap="square" lIns="0" tIns="0" rIns="0" bIns="0" rtlCol="0">
              <a:spAutoFit/>
            </a:bodyPr>
            <a:lstStyle/>
            <a:p>
              <a:pPr algn="l"/>
              <a:r>
                <a:rPr lang="en-GB" sz="800" dirty="0">
                  <a:solidFill>
                    <a:schemeClr val="tx1"/>
                  </a:solidFill>
                </a:rPr>
                <a:t>11.96cm</a:t>
              </a:r>
            </a:p>
          </p:txBody>
        </p:sp>
        <p:sp>
          <p:nvSpPr>
            <p:cNvPr id="133" name="TextBox 132"/>
            <p:cNvSpPr txBox="1"/>
            <p:nvPr userDrawn="1"/>
          </p:nvSpPr>
          <p:spPr>
            <a:xfrm>
              <a:off x="4064858" y="-208836"/>
              <a:ext cx="407812" cy="123111"/>
            </a:xfrm>
            <a:prstGeom prst="rect">
              <a:avLst/>
            </a:prstGeom>
            <a:noFill/>
          </p:spPr>
          <p:txBody>
            <a:bodyPr wrap="square" lIns="0" tIns="0" rIns="0" bIns="0" rtlCol="0">
              <a:spAutoFit/>
            </a:bodyPr>
            <a:lstStyle/>
            <a:p>
              <a:pPr algn="r"/>
              <a:r>
                <a:rPr lang="en-GB" sz="800" dirty="0">
                  <a:solidFill>
                    <a:schemeClr val="tx1"/>
                  </a:solidFill>
                </a:rPr>
                <a:t>0.20cm</a:t>
              </a:r>
            </a:p>
          </p:txBody>
        </p:sp>
        <p:sp>
          <p:nvSpPr>
            <p:cNvPr id="134" name="TextBox 133"/>
            <p:cNvSpPr txBox="1"/>
            <p:nvPr userDrawn="1"/>
          </p:nvSpPr>
          <p:spPr>
            <a:xfrm>
              <a:off x="4672443" y="-208836"/>
              <a:ext cx="407812" cy="123111"/>
            </a:xfrm>
            <a:prstGeom prst="rect">
              <a:avLst/>
            </a:prstGeom>
            <a:noFill/>
          </p:spPr>
          <p:txBody>
            <a:bodyPr wrap="square" lIns="0" tIns="0" rIns="0" bIns="0" rtlCol="0">
              <a:spAutoFit/>
            </a:bodyPr>
            <a:lstStyle/>
            <a:p>
              <a:pPr algn="l"/>
              <a:r>
                <a:rPr lang="en-GB" sz="800" dirty="0">
                  <a:solidFill>
                    <a:schemeClr val="tx1"/>
                  </a:solidFill>
                </a:rPr>
                <a:t>0.20cm</a:t>
              </a:r>
            </a:p>
          </p:txBody>
        </p:sp>
        <p:sp>
          <p:nvSpPr>
            <p:cNvPr id="135" name="TextBox 134"/>
            <p:cNvSpPr txBox="1"/>
            <p:nvPr userDrawn="1"/>
          </p:nvSpPr>
          <p:spPr>
            <a:xfrm>
              <a:off x="8444866" y="-292104"/>
              <a:ext cx="407812" cy="123111"/>
            </a:xfrm>
            <a:prstGeom prst="rect">
              <a:avLst/>
            </a:prstGeom>
            <a:noFill/>
          </p:spPr>
          <p:txBody>
            <a:bodyPr wrap="square" lIns="0" tIns="0" rIns="0" bIns="0" rtlCol="0">
              <a:spAutoFit/>
            </a:bodyPr>
            <a:lstStyle/>
            <a:p>
              <a:pPr algn="r"/>
              <a:r>
                <a:rPr lang="en-GB" sz="800" dirty="0">
                  <a:solidFill>
                    <a:schemeClr val="tx1"/>
                  </a:solidFill>
                </a:rPr>
                <a:t>11.94cm</a:t>
              </a:r>
            </a:p>
          </p:txBody>
        </p:sp>
        <p:sp>
          <p:nvSpPr>
            <p:cNvPr id="136" name="TextBox 135"/>
            <p:cNvSpPr txBox="1"/>
            <p:nvPr userDrawn="1"/>
          </p:nvSpPr>
          <p:spPr>
            <a:xfrm>
              <a:off x="4368094" y="-553566"/>
              <a:ext cx="407812" cy="246221"/>
            </a:xfrm>
            <a:prstGeom prst="rect">
              <a:avLst/>
            </a:prstGeom>
            <a:noFill/>
          </p:spPr>
          <p:txBody>
            <a:bodyPr wrap="square" lIns="0" tIns="0" rIns="0" bIns="0" rtlCol="0">
              <a:spAutoFit/>
            </a:bodyPr>
            <a:lstStyle/>
            <a:p>
              <a:pPr algn="ctr"/>
              <a:r>
                <a:rPr lang="en-GB" sz="800" dirty="0">
                  <a:solidFill>
                    <a:schemeClr val="tx1"/>
                  </a:solidFill>
                </a:rPr>
                <a:t>Middle</a:t>
              </a:r>
              <a:br>
                <a:rPr lang="en-GB" sz="800" dirty="0">
                  <a:solidFill>
                    <a:schemeClr val="tx1"/>
                  </a:solidFill>
                </a:rPr>
              </a:br>
              <a:r>
                <a:rPr lang="en-GB" sz="800" dirty="0">
                  <a:solidFill>
                    <a:schemeClr val="tx1"/>
                  </a:solidFill>
                </a:rPr>
                <a:t>0cm</a:t>
              </a:r>
            </a:p>
          </p:txBody>
        </p:sp>
        <p:cxnSp>
          <p:nvCxnSpPr>
            <p:cNvPr id="137" name="Straight Connector 136"/>
            <p:cNvCxnSpPr/>
            <p:nvPr userDrawn="1"/>
          </p:nvCxnSpPr>
          <p:spPr>
            <a:xfrm>
              <a:off x="270000" y="-445725"/>
              <a:ext cx="0" cy="36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38" name="TextBox 137"/>
            <p:cNvSpPr txBox="1"/>
            <p:nvPr userDrawn="1"/>
          </p:nvSpPr>
          <p:spPr>
            <a:xfrm>
              <a:off x="-990600" y="5763299"/>
              <a:ext cx="758820" cy="123111"/>
            </a:xfrm>
            <a:prstGeom prst="rect">
              <a:avLst/>
            </a:prstGeom>
            <a:noFill/>
          </p:spPr>
          <p:txBody>
            <a:bodyPr wrap="square" lIns="0" tIns="0" rIns="0" bIns="0" rtlCol="0">
              <a:spAutoFit/>
            </a:bodyPr>
            <a:lstStyle/>
            <a:p>
              <a:pPr algn="r"/>
              <a:r>
                <a:rPr lang="en-GB" sz="800" dirty="0">
                  <a:solidFill>
                    <a:schemeClr val="tx1"/>
                  </a:solidFill>
                </a:rPr>
                <a:t>Content Bottom</a:t>
              </a:r>
            </a:p>
          </p:txBody>
        </p:sp>
        <p:sp>
          <p:nvSpPr>
            <p:cNvPr id="139" name="TextBox 138"/>
            <p:cNvSpPr txBox="1"/>
            <p:nvPr userDrawn="1"/>
          </p:nvSpPr>
          <p:spPr>
            <a:xfrm>
              <a:off x="-990600" y="1766886"/>
              <a:ext cx="758820" cy="123111"/>
            </a:xfrm>
            <a:prstGeom prst="rect">
              <a:avLst/>
            </a:prstGeom>
            <a:noFill/>
          </p:spPr>
          <p:txBody>
            <a:bodyPr wrap="square" lIns="0" tIns="0" rIns="0" bIns="0" rtlCol="0">
              <a:spAutoFit/>
            </a:bodyPr>
            <a:lstStyle/>
            <a:p>
              <a:pPr algn="r"/>
              <a:r>
                <a:rPr lang="en-GB" sz="800" dirty="0">
                  <a:solidFill>
                    <a:schemeClr val="tx1"/>
                  </a:solidFill>
                </a:rPr>
                <a:t>Content Top</a:t>
              </a:r>
            </a:p>
          </p:txBody>
        </p:sp>
        <p:sp>
          <p:nvSpPr>
            <p:cNvPr id="140" name="TextBox 139"/>
            <p:cNvSpPr txBox="1"/>
            <p:nvPr userDrawn="1"/>
          </p:nvSpPr>
          <p:spPr>
            <a:xfrm>
              <a:off x="-537210" y="-297180"/>
              <a:ext cx="775293" cy="123111"/>
            </a:xfrm>
            <a:prstGeom prst="rect">
              <a:avLst/>
            </a:prstGeom>
            <a:noFill/>
          </p:spPr>
          <p:txBody>
            <a:bodyPr wrap="square" lIns="0" tIns="0" rIns="0" bIns="0" rtlCol="0">
              <a:spAutoFit/>
            </a:bodyPr>
            <a:lstStyle/>
            <a:p>
              <a:pPr algn="r"/>
              <a:r>
                <a:rPr lang="en-GB" sz="800" dirty="0">
                  <a:solidFill>
                    <a:schemeClr val="tx1"/>
                  </a:solidFill>
                </a:rPr>
                <a:t>Left Margin</a:t>
              </a:r>
            </a:p>
          </p:txBody>
        </p:sp>
        <p:sp>
          <p:nvSpPr>
            <p:cNvPr id="141" name="TextBox 140"/>
            <p:cNvSpPr txBox="1"/>
            <p:nvPr userDrawn="1"/>
          </p:nvSpPr>
          <p:spPr>
            <a:xfrm>
              <a:off x="8907866" y="-297180"/>
              <a:ext cx="594274" cy="123111"/>
            </a:xfrm>
            <a:prstGeom prst="rect">
              <a:avLst/>
            </a:prstGeom>
            <a:noFill/>
          </p:spPr>
          <p:txBody>
            <a:bodyPr wrap="square" lIns="0" tIns="0" rIns="0" bIns="0" rtlCol="0">
              <a:spAutoFit/>
            </a:bodyPr>
            <a:lstStyle/>
            <a:p>
              <a:pPr algn="l"/>
              <a:r>
                <a:rPr lang="en-GB" sz="800" dirty="0">
                  <a:solidFill>
                    <a:schemeClr val="tx1"/>
                  </a:solidFill>
                </a:rPr>
                <a:t>Right Margin</a:t>
              </a:r>
            </a:p>
          </p:txBody>
        </p:sp>
        <p:cxnSp>
          <p:nvCxnSpPr>
            <p:cNvPr id="142" name="Straight Connector 141"/>
            <p:cNvCxnSpPr/>
            <p:nvPr userDrawn="1"/>
          </p:nvCxnSpPr>
          <p:spPr>
            <a:xfrm>
              <a:off x="464343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43" name="TextBox 142"/>
            <p:cNvSpPr txBox="1"/>
            <p:nvPr userDrawn="1"/>
          </p:nvSpPr>
          <p:spPr>
            <a:xfrm>
              <a:off x="-630925" y="199943"/>
              <a:ext cx="399146" cy="123111"/>
            </a:xfrm>
            <a:prstGeom prst="rect">
              <a:avLst/>
            </a:prstGeom>
            <a:noFill/>
          </p:spPr>
          <p:txBody>
            <a:bodyPr wrap="square" lIns="0" tIns="0" rIns="0" bIns="0" rtlCol="0">
              <a:spAutoFit/>
            </a:bodyPr>
            <a:lstStyle/>
            <a:p>
              <a:pPr algn="r"/>
              <a:r>
                <a:rPr lang="en-GB" sz="800" dirty="0">
                  <a:solidFill>
                    <a:schemeClr val="tx1"/>
                  </a:solidFill>
                </a:rPr>
                <a:t>8.73cm</a:t>
              </a:r>
            </a:p>
          </p:txBody>
        </p:sp>
        <p:sp>
          <p:nvSpPr>
            <p:cNvPr id="144" name="TextBox 143"/>
            <p:cNvSpPr txBox="1"/>
            <p:nvPr userDrawn="1"/>
          </p:nvSpPr>
          <p:spPr>
            <a:xfrm>
              <a:off x="-990600" y="323054"/>
              <a:ext cx="758820" cy="123111"/>
            </a:xfrm>
            <a:prstGeom prst="rect">
              <a:avLst/>
            </a:prstGeom>
            <a:noFill/>
          </p:spPr>
          <p:txBody>
            <a:bodyPr wrap="square" lIns="0" tIns="0" rIns="0" bIns="0" rtlCol="0">
              <a:spAutoFit/>
            </a:bodyPr>
            <a:lstStyle/>
            <a:p>
              <a:pPr algn="r"/>
              <a:r>
                <a:rPr lang="en-GB" sz="800" dirty="0">
                  <a:solidFill>
                    <a:schemeClr val="tx1"/>
                  </a:solidFill>
                </a:rPr>
                <a:t>Title Top</a:t>
              </a:r>
            </a:p>
          </p:txBody>
        </p:sp>
      </p:grpSp>
      <p:pic>
        <p:nvPicPr>
          <p:cNvPr id="32" name="Picture 31"/>
          <p:cNvPicPr>
            <a:picLocks noChangeAspect="1"/>
          </p:cNvPicPr>
          <p:nvPr userDrawn="1">
            <p:custDataLst>
              <p:tags r:id="rId7"/>
            </p:custDataLst>
          </p:nvPr>
        </p:nvPicPr>
        <p:blipFill rotWithShape="1">
          <a:blip r:embed="rId8" cstate="email">
            <a:extLst>
              <a:ext uri="{28A0092B-C50C-407E-A947-70E740481C1C}">
                <a14:useLocalDpi xmlns:a14="http://schemas.microsoft.com/office/drawing/2010/main" val="0"/>
              </a:ext>
            </a:extLst>
          </a:blip>
          <a:srcRect t="17771" b="19187"/>
          <a:stretch/>
        </p:blipFill>
        <p:spPr>
          <a:xfrm>
            <a:off x="360045" y="6383599"/>
            <a:ext cx="2103747" cy="201625"/>
          </a:xfrm>
          <a:prstGeom prst="rect">
            <a:avLst/>
          </a:prstGeom>
        </p:spPr>
      </p:pic>
    </p:spTree>
    <p:extLst>
      <p:ext uri="{BB962C8B-B14F-4D97-AF65-F5344CB8AC3E}">
        <p14:creationId xmlns:p14="http://schemas.microsoft.com/office/powerpoint/2010/main" val="1244426672"/>
      </p:ext>
    </p:extLst>
  </p:cSld>
  <p:clrMap bg1="lt1" tx1="dk1" bg2="lt2" tx2="dk2" accent1="accent1" accent2="accent2" accent3="accent3" accent4="accent4" accent5="accent5" accent6="accent6" hlink="hlink" folHlink="folHlink"/>
  <p:sldLayoutIdLst>
    <p:sldLayoutId id="2147483828" r:id="rId1"/>
    <p:sldLayoutId id="2147483829" r:id="rId2"/>
    <p:sldLayoutId id="2147483830" r:id="rId3"/>
    <p:sldLayoutId id="2147483831" r:id="rId4"/>
    <p:sldLayoutId id="2147483832" r:id="rId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68">
          <p15:clr>
            <a:srgbClr val="F26B43"/>
          </p15:clr>
        </p15:guide>
        <p15:guide id="2" orient="horz" pos="2160">
          <p15:clr>
            <a:srgbClr val="F26B43"/>
          </p15:clr>
        </p15:guide>
        <p15:guide id="14" pos="2880">
          <p15:clr>
            <a:srgbClr val="F26B43"/>
          </p15:clr>
        </p15:guide>
        <p15:guide id="25" pos="5588">
          <p15:clr>
            <a:srgbClr val="F26B43"/>
          </p15:clr>
        </p15:guide>
        <p15:guide id="28" orient="horz" pos="1076">
          <p15:clr>
            <a:srgbClr val="F26B43"/>
          </p15:clr>
        </p15:guide>
        <p15:guide id="33" orient="horz" pos="3602">
          <p15:clr>
            <a:srgbClr val="F26B43"/>
          </p15:clr>
        </p15:guide>
        <p15:guide id="36" orient="horz" pos="179">
          <p15:clr>
            <a:srgbClr val="F26B43"/>
          </p15:clr>
        </p15:guide>
        <p15:guide id="37" pos="2925">
          <p15:clr>
            <a:srgbClr val="F26B43"/>
          </p15:clr>
        </p15:guide>
        <p15:guide id="38" pos="2835">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7" name="Group 6"/>
          <p:cNvGrpSpPr/>
          <p:nvPr/>
        </p:nvGrpSpPr>
        <p:grpSpPr>
          <a:xfrm>
            <a:off x="-1143000" y="-438330"/>
            <a:ext cx="13716000" cy="6621721"/>
            <a:chOff x="-1143000" y="-438330"/>
            <a:chExt cx="13716000" cy="6621721"/>
          </a:xfrm>
        </p:grpSpPr>
        <p:cxnSp>
          <p:nvCxnSpPr>
            <p:cNvPr id="12" name="Straight Connector 11"/>
            <p:cNvCxnSpPr/>
            <p:nvPr userDrawn="1"/>
          </p:nvCxnSpPr>
          <p:spPr>
            <a:xfrm>
              <a:off x="11826875"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56200" y="1138238"/>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a:off x="-256200" y="1710267"/>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256200" y="612000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13" name="TextBox 12"/>
            <p:cNvSpPr txBox="1"/>
            <p:nvPr userDrawn="1"/>
          </p:nvSpPr>
          <p:spPr>
            <a:xfrm>
              <a:off x="-747711" y="1075580"/>
              <a:ext cx="438671" cy="123111"/>
            </a:xfrm>
            <a:prstGeom prst="rect">
              <a:avLst/>
            </a:prstGeom>
            <a:noFill/>
          </p:spPr>
          <p:txBody>
            <a:bodyPr wrap="square" lIns="0" tIns="0" rIns="0" bIns="0" rtlCol="0">
              <a:spAutoFit/>
            </a:bodyPr>
            <a:lstStyle/>
            <a:p>
              <a:pPr algn="r"/>
              <a:r>
                <a:rPr lang="en-GB" sz="800" dirty="0">
                  <a:solidFill>
                    <a:schemeClr val="tx1"/>
                  </a:solidFill>
                </a:rPr>
                <a:t>3.16cm</a:t>
              </a:r>
            </a:p>
          </p:txBody>
        </p:sp>
        <p:cxnSp>
          <p:nvCxnSpPr>
            <p:cNvPr id="21" name="Straight Connector 20"/>
            <p:cNvCxnSpPr/>
            <p:nvPr userDrawn="1"/>
          </p:nvCxnSpPr>
          <p:spPr>
            <a:xfrm>
              <a:off x="-256200" y="2282296"/>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a:off x="-256200" y="2854325"/>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256200" y="342635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a:off x="-256200" y="3998383"/>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userDrawn="1"/>
          </p:nvCxnSpPr>
          <p:spPr>
            <a:xfrm>
              <a:off x="-256200" y="4570412"/>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userDrawn="1"/>
          </p:nvCxnSpPr>
          <p:spPr>
            <a:xfrm>
              <a:off x="-256200" y="5142441"/>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userDrawn="1"/>
          </p:nvCxnSpPr>
          <p:spPr>
            <a:xfrm>
              <a:off x="-256200" y="571447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userDrawn="1"/>
          </p:nvCxnSpPr>
          <p:spPr>
            <a:xfrm>
              <a:off x="1149350"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userDrawn="1"/>
          </p:nvCxnSpPr>
          <p:spPr>
            <a:xfrm>
              <a:off x="2120034"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userDrawn="1"/>
          </p:nvCxnSpPr>
          <p:spPr>
            <a:xfrm>
              <a:off x="309071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a:off x="406140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userDrawn="1"/>
          </p:nvCxnSpPr>
          <p:spPr>
            <a:xfrm>
              <a:off x="5032086"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userDrawn="1"/>
          </p:nvCxnSpPr>
          <p:spPr>
            <a:xfrm>
              <a:off x="6002770"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userDrawn="1"/>
          </p:nvCxnSpPr>
          <p:spPr>
            <a:xfrm>
              <a:off x="6973454"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userDrawn="1"/>
          </p:nvCxnSpPr>
          <p:spPr>
            <a:xfrm>
              <a:off x="794413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userDrawn="1"/>
          </p:nvCxnSpPr>
          <p:spPr>
            <a:xfrm>
              <a:off x="891482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userDrawn="1"/>
          </p:nvCxnSpPr>
          <p:spPr>
            <a:xfrm>
              <a:off x="9885506"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userDrawn="1"/>
          </p:nvCxnSpPr>
          <p:spPr>
            <a:xfrm>
              <a:off x="10856190"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userDrawn="1"/>
          </p:nvCxnSpPr>
          <p:spPr>
            <a:xfrm>
              <a:off x="11049000"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userDrawn="1"/>
          </p:nvCxnSpPr>
          <p:spPr>
            <a:xfrm>
              <a:off x="10077270"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userDrawn="1"/>
          </p:nvCxnSpPr>
          <p:spPr>
            <a:xfrm>
              <a:off x="9105543"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userDrawn="1"/>
          </p:nvCxnSpPr>
          <p:spPr>
            <a:xfrm>
              <a:off x="8133816"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userDrawn="1"/>
          </p:nvCxnSpPr>
          <p:spPr>
            <a:xfrm>
              <a:off x="7162089"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userDrawn="1"/>
          </p:nvCxnSpPr>
          <p:spPr>
            <a:xfrm>
              <a:off x="619036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userDrawn="1"/>
          </p:nvCxnSpPr>
          <p:spPr>
            <a:xfrm>
              <a:off x="5218635"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userDrawn="1"/>
          </p:nvCxnSpPr>
          <p:spPr>
            <a:xfrm>
              <a:off x="424690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userDrawn="1"/>
          </p:nvCxnSpPr>
          <p:spPr>
            <a:xfrm>
              <a:off x="3275181"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userDrawn="1"/>
          </p:nvCxnSpPr>
          <p:spPr>
            <a:xfrm>
              <a:off x="2303454"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userDrawn="1"/>
          </p:nvCxnSpPr>
          <p:spPr>
            <a:xfrm>
              <a:off x="1331727"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51" name="TextBox 50"/>
            <p:cNvSpPr txBox="1"/>
            <p:nvPr userDrawn="1"/>
          </p:nvSpPr>
          <p:spPr>
            <a:xfrm>
              <a:off x="-747711" y="1646156"/>
              <a:ext cx="438671" cy="123111"/>
            </a:xfrm>
            <a:prstGeom prst="rect">
              <a:avLst/>
            </a:prstGeom>
            <a:noFill/>
          </p:spPr>
          <p:txBody>
            <a:bodyPr wrap="square" lIns="0" tIns="0" rIns="0" bIns="0" rtlCol="0">
              <a:spAutoFit/>
            </a:bodyPr>
            <a:lstStyle/>
            <a:p>
              <a:pPr algn="r"/>
              <a:r>
                <a:rPr lang="en-GB" sz="800" dirty="0">
                  <a:solidFill>
                    <a:schemeClr val="tx1"/>
                  </a:solidFill>
                </a:rPr>
                <a:t>4.75cm</a:t>
              </a:r>
            </a:p>
          </p:txBody>
        </p:sp>
        <p:sp>
          <p:nvSpPr>
            <p:cNvPr id="52" name="TextBox 51"/>
            <p:cNvSpPr txBox="1"/>
            <p:nvPr userDrawn="1"/>
          </p:nvSpPr>
          <p:spPr>
            <a:xfrm>
              <a:off x="-747711" y="2216732"/>
              <a:ext cx="438671" cy="123111"/>
            </a:xfrm>
            <a:prstGeom prst="rect">
              <a:avLst/>
            </a:prstGeom>
            <a:noFill/>
          </p:spPr>
          <p:txBody>
            <a:bodyPr wrap="square" lIns="0" tIns="0" rIns="0" bIns="0" rtlCol="0">
              <a:spAutoFit/>
            </a:bodyPr>
            <a:lstStyle/>
            <a:p>
              <a:pPr algn="r"/>
              <a:r>
                <a:rPr lang="en-GB" sz="800" dirty="0">
                  <a:solidFill>
                    <a:schemeClr val="tx1"/>
                  </a:solidFill>
                </a:rPr>
                <a:t>6.34cm</a:t>
              </a:r>
            </a:p>
          </p:txBody>
        </p:sp>
        <p:sp>
          <p:nvSpPr>
            <p:cNvPr id="53" name="TextBox 52"/>
            <p:cNvSpPr txBox="1"/>
            <p:nvPr userDrawn="1"/>
          </p:nvSpPr>
          <p:spPr>
            <a:xfrm>
              <a:off x="-747711" y="2787308"/>
              <a:ext cx="438671" cy="123111"/>
            </a:xfrm>
            <a:prstGeom prst="rect">
              <a:avLst/>
            </a:prstGeom>
            <a:noFill/>
          </p:spPr>
          <p:txBody>
            <a:bodyPr wrap="square" lIns="0" tIns="0" rIns="0" bIns="0" rtlCol="0">
              <a:spAutoFit/>
            </a:bodyPr>
            <a:lstStyle/>
            <a:p>
              <a:pPr algn="r"/>
              <a:r>
                <a:rPr lang="en-GB" sz="800" dirty="0">
                  <a:solidFill>
                    <a:schemeClr val="tx1"/>
                  </a:solidFill>
                </a:rPr>
                <a:t>7.93cm</a:t>
              </a:r>
            </a:p>
          </p:txBody>
        </p:sp>
        <p:sp>
          <p:nvSpPr>
            <p:cNvPr id="54" name="TextBox 53"/>
            <p:cNvSpPr txBox="1"/>
            <p:nvPr userDrawn="1"/>
          </p:nvSpPr>
          <p:spPr>
            <a:xfrm>
              <a:off x="-747711" y="3357884"/>
              <a:ext cx="438671" cy="123111"/>
            </a:xfrm>
            <a:prstGeom prst="rect">
              <a:avLst/>
            </a:prstGeom>
            <a:noFill/>
          </p:spPr>
          <p:txBody>
            <a:bodyPr wrap="square" lIns="0" tIns="0" rIns="0" bIns="0" rtlCol="0">
              <a:spAutoFit/>
            </a:bodyPr>
            <a:lstStyle/>
            <a:p>
              <a:pPr algn="r"/>
              <a:r>
                <a:rPr lang="en-GB" sz="800" dirty="0">
                  <a:solidFill>
                    <a:schemeClr val="tx1"/>
                  </a:solidFill>
                </a:rPr>
                <a:t>9.52cm</a:t>
              </a:r>
            </a:p>
          </p:txBody>
        </p:sp>
        <p:sp>
          <p:nvSpPr>
            <p:cNvPr id="55" name="TextBox 54"/>
            <p:cNvSpPr txBox="1"/>
            <p:nvPr userDrawn="1"/>
          </p:nvSpPr>
          <p:spPr>
            <a:xfrm>
              <a:off x="-747711" y="3928460"/>
              <a:ext cx="438671" cy="123111"/>
            </a:xfrm>
            <a:prstGeom prst="rect">
              <a:avLst/>
            </a:prstGeom>
            <a:noFill/>
          </p:spPr>
          <p:txBody>
            <a:bodyPr wrap="square" lIns="0" tIns="0" rIns="0" bIns="0" rtlCol="0">
              <a:spAutoFit/>
            </a:bodyPr>
            <a:lstStyle/>
            <a:p>
              <a:pPr algn="r"/>
              <a:r>
                <a:rPr lang="en-GB" sz="800" dirty="0">
                  <a:solidFill>
                    <a:schemeClr val="tx1"/>
                  </a:solidFill>
                </a:rPr>
                <a:t>11.11cm</a:t>
              </a:r>
            </a:p>
          </p:txBody>
        </p:sp>
        <p:sp>
          <p:nvSpPr>
            <p:cNvPr id="56" name="TextBox 55"/>
            <p:cNvSpPr txBox="1"/>
            <p:nvPr userDrawn="1"/>
          </p:nvSpPr>
          <p:spPr>
            <a:xfrm>
              <a:off x="-747711" y="4499036"/>
              <a:ext cx="438671" cy="123111"/>
            </a:xfrm>
            <a:prstGeom prst="rect">
              <a:avLst/>
            </a:prstGeom>
            <a:noFill/>
          </p:spPr>
          <p:txBody>
            <a:bodyPr wrap="square" lIns="0" tIns="0" rIns="0" bIns="0" rtlCol="0">
              <a:spAutoFit/>
            </a:bodyPr>
            <a:lstStyle/>
            <a:p>
              <a:pPr algn="r"/>
              <a:r>
                <a:rPr lang="en-GB" sz="800" dirty="0">
                  <a:solidFill>
                    <a:schemeClr val="tx1"/>
                  </a:solidFill>
                </a:rPr>
                <a:t>12.70cm</a:t>
              </a:r>
            </a:p>
          </p:txBody>
        </p:sp>
        <p:sp>
          <p:nvSpPr>
            <p:cNvPr id="57" name="TextBox 56"/>
            <p:cNvSpPr txBox="1"/>
            <p:nvPr userDrawn="1"/>
          </p:nvSpPr>
          <p:spPr>
            <a:xfrm>
              <a:off x="-747711" y="5069612"/>
              <a:ext cx="438671" cy="123111"/>
            </a:xfrm>
            <a:prstGeom prst="rect">
              <a:avLst/>
            </a:prstGeom>
            <a:noFill/>
          </p:spPr>
          <p:txBody>
            <a:bodyPr wrap="square" lIns="0" tIns="0" rIns="0" bIns="0" rtlCol="0">
              <a:spAutoFit/>
            </a:bodyPr>
            <a:lstStyle/>
            <a:p>
              <a:pPr algn="r"/>
              <a:r>
                <a:rPr lang="en-GB" sz="800" dirty="0">
                  <a:solidFill>
                    <a:schemeClr val="tx1"/>
                  </a:solidFill>
                </a:rPr>
                <a:t>14.29cm</a:t>
              </a:r>
            </a:p>
          </p:txBody>
        </p:sp>
        <p:sp>
          <p:nvSpPr>
            <p:cNvPr id="58" name="TextBox 57"/>
            <p:cNvSpPr txBox="1"/>
            <p:nvPr userDrawn="1"/>
          </p:nvSpPr>
          <p:spPr>
            <a:xfrm>
              <a:off x="-747711" y="5640188"/>
              <a:ext cx="438671" cy="123111"/>
            </a:xfrm>
            <a:prstGeom prst="rect">
              <a:avLst/>
            </a:prstGeom>
            <a:noFill/>
          </p:spPr>
          <p:txBody>
            <a:bodyPr wrap="square" lIns="0" tIns="0" rIns="0" bIns="0" rtlCol="0">
              <a:spAutoFit/>
            </a:bodyPr>
            <a:lstStyle/>
            <a:p>
              <a:pPr algn="r"/>
              <a:r>
                <a:rPr lang="en-GB" sz="800" dirty="0">
                  <a:solidFill>
                    <a:schemeClr val="tx1"/>
                  </a:solidFill>
                </a:rPr>
                <a:t>15.87cm</a:t>
              </a:r>
            </a:p>
          </p:txBody>
        </p:sp>
        <p:sp>
          <p:nvSpPr>
            <p:cNvPr id="59" name="TextBox 58"/>
            <p:cNvSpPr txBox="1"/>
            <p:nvPr userDrawn="1"/>
          </p:nvSpPr>
          <p:spPr>
            <a:xfrm>
              <a:off x="-747711" y="6060280"/>
              <a:ext cx="438671" cy="123111"/>
            </a:xfrm>
            <a:prstGeom prst="rect">
              <a:avLst/>
            </a:prstGeom>
            <a:noFill/>
          </p:spPr>
          <p:txBody>
            <a:bodyPr wrap="square" lIns="0" tIns="0" rIns="0" bIns="0" rtlCol="0">
              <a:spAutoFit/>
            </a:bodyPr>
            <a:lstStyle/>
            <a:p>
              <a:pPr algn="r"/>
              <a:r>
                <a:rPr lang="en-GB" sz="800" dirty="0">
                  <a:solidFill>
                    <a:schemeClr val="tx1"/>
                  </a:solidFill>
                </a:rPr>
                <a:t>17.00cm</a:t>
              </a:r>
            </a:p>
          </p:txBody>
        </p:sp>
        <p:sp>
          <p:nvSpPr>
            <p:cNvPr id="60" name="TextBox 59"/>
            <p:cNvSpPr txBox="1"/>
            <p:nvPr userDrawn="1"/>
          </p:nvSpPr>
          <p:spPr>
            <a:xfrm>
              <a:off x="304800" y="-437436"/>
              <a:ext cx="438671" cy="123111"/>
            </a:xfrm>
            <a:prstGeom prst="rect">
              <a:avLst/>
            </a:prstGeom>
            <a:noFill/>
          </p:spPr>
          <p:txBody>
            <a:bodyPr wrap="square" lIns="0" tIns="0" rIns="0" bIns="0" rtlCol="0">
              <a:spAutoFit/>
            </a:bodyPr>
            <a:lstStyle/>
            <a:p>
              <a:pPr algn="l"/>
              <a:r>
                <a:rPr lang="en-GB" sz="800" dirty="0">
                  <a:solidFill>
                    <a:schemeClr val="tx1"/>
                  </a:solidFill>
                </a:rPr>
                <a:t>1.00cm</a:t>
              </a:r>
            </a:p>
          </p:txBody>
        </p:sp>
        <p:sp>
          <p:nvSpPr>
            <p:cNvPr id="61" name="TextBox 60"/>
            <p:cNvSpPr txBox="1"/>
            <p:nvPr userDrawn="1"/>
          </p:nvSpPr>
          <p:spPr>
            <a:xfrm>
              <a:off x="1276838" y="-437436"/>
              <a:ext cx="438671" cy="123111"/>
            </a:xfrm>
            <a:prstGeom prst="rect">
              <a:avLst/>
            </a:prstGeom>
            <a:noFill/>
          </p:spPr>
          <p:txBody>
            <a:bodyPr wrap="square" lIns="0" tIns="0" rIns="0" bIns="0" rtlCol="0">
              <a:spAutoFit/>
            </a:bodyPr>
            <a:lstStyle/>
            <a:p>
              <a:pPr algn="l"/>
              <a:r>
                <a:rPr lang="en-GB" sz="800" dirty="0">
                  <a:solidFill>
                    <a:schemeClr val="tx1"/>
                  </a:solidFill>
                </a:rPr>
                <a:t>3.70cm</a:t>
              </a:r>
            </a:p>
          </p:txBody>
        </p:sp>
        <p:sp>
          <p:nvSpPr>
            <p:cNvPr id="62" name="TextBox 61"/>
            <p:cNvSpPr txBox="1"/>
            <p:nvPr userDrawn="1"/>
          </p:nvSpPr>
          <p:spPr>
            <a:xfrm>
              <a:off x="2248876" y="-437436"/>
              <a:ext cx="438671" cy="123111"/>
            </a:xfrm>
            <a:prstGeom prst="rect">
              <a:avLst/>
            </a:prstGeom>
            <a:noFill/>
          </p:spPr>
          <p:txBody>
            <a:bodyPr wrap="square" lIns="0" tIns="0" rIns="0" bIns="0" rtlCol="0">
              <a:spAutoFit/>
            </a:bodyPr>
            <a:lstStyle/>
            <a:p>
              <a:pPr algn="l"/>
              <a:r>
                <a:rPr lang="en-GB" sz="800" dirty="0">
                  <a:solidFill>
                    <a:schemeClr val="tx1"/>
                  </a:solidFill>
                </a:rPr>
                <a:t>6.40cm</a:t>
              </a:r>
            </a:p>
          </p:txBody>
        </p:sp>
        <p:sp>
          <p:nvSpPr>
            <p:cNvPr id="63" name="TextBox 62"/>
            <p:cNvSpPr txBox="1"/>
            <p:nvPr userDrawn="1"/>
          </p:nvSpPr>
          <p:spPr>
            <a:xfrm>
              <a:off x="3220914" y="-437436"/>
              <a:ext cx="438671" cy="123111"/>
            </a:xfrm>
            <a:prstGeom prst="rect">
              <a:avLst/>
            </a:prstGeom>
            <a:noFill/>
          </p:spPr>
          <p:txBody>
            <a:bodyPr wrap="square" lIns="0" tIns="0" rIns="0" bIns="0" rtlCol="0">
              <a:spAutoFit/>
            </a:bodyPr>
            <a:lstStyle/>
            <a:p>
              <a:pPr algn="l"/>
              <a:r>
                <a:rPr lang="en-GB" sz="800" dirty="0">
                  <a:solidFill>
                    <a:schemeClr val="tx1"/>
                  </a:solidFill>
                </a:rPr>
                <a:t>9.10cm</a:t>
              </a:r>
            </a:p>
          </p:txBody>
        </p:sp>
        <p:sp>
          <p:nvSpPr>
            <p:cNvPr id="64" name="TextBox 63"/>
            <p:cNvSpPr txBox="1"/>
            <p:nvPr userDrawn="1"/>
          </p:nvSpPr>
          <p:spPr>
            <a:xfrm>
              <a:off x="4192952" y="-437436"/>
              <a:ext cx="438671" cy="123111"/>
            </a:xfrm>
            <a:prstGeom prst="rect">
              <a:avLst/>
            </a:prstGeom>
            <a:noFill/>
          </p:spPr>
          <p:txBody>
            <a:bodyPr wrap="square" lIns="0" tIns="0" rIns="0" bIns="0" rtlCol="0">
              <a:spAutoFit/>
            </a:bodyPr>
            <a:lstStyle/>
            <a:p>
              <a:pPr algn="l"/>
              <a:r>
                <a:rPr lang="en-GB" sz="800" dirty="0">
                  <a:solidFill>
                    <a:schemeClr val="tx1"/>
                  </a:solidFill>
                </a:rPr>
                <a:t>11.80cm</a:t>
              </a:r>
            </a:p>
          </p:txBody>
        </p:sp>
        <p:sp>
          <p:nvSpPr>
            <p:cNvPr id="65" name="TextBox 64"/>
            <p:cNvSpPr txBox="1"/>
            <p:nvPr userDrawn="1"/>
          </p:nvSpPr>
          <p:spPr>
            <a:xfrm>
              <a:off x="5164990" y="-437436"/>
              <a:ext cx="438671" cy="123111"/>
            </a:xfrm>
            <a:prstGeom prst="rect">
              <a:avLst/>
            </a:prstGeom>
            <a:noFill/>
          </p:spPr>
          <p:txBody>
            <a:bodyPr wrap="square" lIns="0" tIns="0" rIns="0" bIns="0" rtlCol="0">
              <a:spAutoFit/>
            </a:bodyPr>
            <a:lstStyle/>
            <a:p>
              <a:pPr algn="l"/>
              <a:r>
                <a:rPr lang="en-GB" sz="800" dirty="0">
                  <a:solidFill>
                    <a:schemeClr val="tx1"/>
                  </a:solidFill>
                </a:rPr>
                <a:t>14.50cm</a:t>
              </a:r>
            </a:p>
          </p:txBody>
        </p:sp>
        <p:sp>
          <p:nvSpPr>
            <p:cNvPr id="66" name="TextBox 65"/>
            <p:cNvSpPr txBox="1"/>
            <p:nvPr userDrawn="1"/>
          </p:nvSpPr>
          <p:spPr>
            <a:xfrm>
              <a:off x="6137028" y="-437436"/>
              <a:ext cx="438671" cy="123111"/>
            </a:xfrm>
            <a:prstGeom prst="rect">
              <a:avLst/>
            </a:prstGeom>
            <a:noFill/>
          </p:spPr>
          <p:txBody>
            <a:bodyPr wrap="square" lIns="0" tIns="0" rIns="0" bIns="0" rtlCol="0">
              <a:spAutoFit/>
            </a:bodyPr>
            <a:lstStyle/>
            <a:p>
              <a:pPr algn="l"/>
              <a:r>
                <a:rPr lang="en-GB" sz="800" dirty="0">
                  <a:solidFill>
                    <a:schemeClr val="tx1"/>
                  </a:solidFill>
                </a:rPr>
                <a:t>17.20cm</a:t>
              </a:r>
            </a:p>
          </p:txBody>
        </p:sp>
        <p:sp>
          <p:nvSpPr>
            <p:cNvPr id="67" name="TextBox 66"/>
            <p:cNvSpPr txBox="1"/>
            <p:nvPr userDrawn="1"/>
          </p:nvSpPr>
          <p:spPr>
            <a:xfrm>
              <a:off x="7109066" y="-437436"/>
              <a:ext cx="438671" cy="123111"/>
            </a:xfrm>
            <a:prstGeom prst="rect">
              <a:avLst/>
            </a:prstGeom>
            <a:noFill/>
          </p:spPr>
          <p:txBody>
            <a:bodyPr wrap="square" lIns="0" tIns="0" rIns="0" bIns="0" rtlCol="0">
              <a:spAutoFit/>
            </a:bodyPr>
            <a:lstStyle/>
            <a:p>
              <a:pPr algn="l"/>
              <a:r>
                <a:rPr lang="en-GB" sz="800" dirty="0">
                  <a:solidFill>
                    <a:schemeClr val="tx1"/>
                  </a:solidFill>
                </a:rPr>
                <a:t>9.90cm</a:t>
              </a:r>
            </a:p>
          </p:txBody>
        </p:sp>
        <p:sp>
          <p:nvSpPr>
            <p:cNvPr id="68" name="TextBox 67"/>
            <p:cNvSpPr txBox="1"/>
            <p:nvPr userDrawn="1"/>
          </p:nvSpPr>
          <p:spPr>
            <a:xfrm>
              <a:off x="8081104" y="-437436"/>
              <a:ext cx="438671" cy="123111"/>
            </a:xfrm>
            <a:prstGeom prst="rect">
              <a:avLst/>
            </a:prstGeom>
            <a:noFill/>
          </p:spPr>
          <p:txBody>
            <a:bodyPr wrap="square" lIns="0" tIns="0" rIns="0" bIns="0" rtlCol="0">
              <a:spAutoFit/>
            </a:bodyPr>
            <a:lstStyle/>
            <a:p>
              <a:pPr algn="l"/>
              <a:r>
                <a:rPr lang="en-GB" sz="800" dirty="0">
                  <a:solidFill>
                    <a:schemeClr val="tx1"/>
                  </a:solidFill>
                </a:rPr>
                <a:t>22.60cm</a:t>
              </a:r>
            </a:p>
          </p:txBody>
        </p:sp>
        <p:sp>
          <p:nvSpPr>
            <p:cNvPr id="69" name="TextBox 68"/>
            <p:cNvSpPr txBox="1"/>
            <p:nvPr userDrawn="1"/>
          </p:nvSpPr>
          <p:spPr>
            <a:xfrm>
              <a:off x="9053142" y="-437436"/>
              <a:ext cx="438671" cy="123111"/>
            </a:xfrm>
            <a:prstGeom prst="rect">
              <a:avLst/>
            </a:prstGeom>
            <a:noFill/>
          </p:spPr>
          <p:txBody>
            <a:bodyPr wrap="square" lIns="0" tIns="0" rIns="0" bIns="0" rtlCol="0">
              <a:spAutoFit/>
            </a:bodyPr>
            <a:lstStyle/>
            <a:p>
              <a:pPr algn="l"/>
              <a:r>
                <a:rPr lang="en-GB" sz="800" dirty="0">
                  <a:solidFill>
                    <a:schemeClr val="tx1"/>
                  </a:solidFill>
                </a:rPr>
                <a:t>25.30cm</a:t>
              </a:r>
            </a:p>
          </p:txBody>
        </p:sp>
        <p:sp>
          <p:nvSpPr>
            <p:cNvPr id="70" name="TextBox 69"/>
            <p:cNvSpPr txBox="1"/>
            <p:nvPr userDrawn="1"/>
          </p:nvSpPr>
          <p:spPr>
            <a:xfrm>
              <a:off x="10025180" y="-437436"/>
              <a:ext cx="438671" cy="123111"/>
            </a:xfrm>
            <a:prstGeom prst="rect">
              <a:avLst/>
            </a:prstGeom>
            <a:noFill/>
          </p:spPr>
          <p:txBody>
            <a:bodyPr wrap="square" lIns="0" tIns="0" rIns="0" bIns="0" rtlCol="0">
              <a:spAutoFit/>
            </a:bodyPr>
            <a:lstStyle/>
            <a:p>
              <a:pPr algn="l"/>
              <a:r>
                <a:rPr lang="en-GB" sz="800" dirty="0">
                  <a:solidFill>
                    <a:schemeClr val="tx1"/>
                  </a:solidFill>
                </a:rPr>
                <a:t>27.99cm</a:t>
              </a:r>
            </a:p>
          </p:txBody>
        </p:sp>
        <p:sp>
          <p:nvSpPr>
            <p:cNvPr id="71" name="TextBox 70"/>
            <p:cNvSpPr txBox="1"/>
            <p:nvPr userDrawn="1"/>
          </p:nvSpPr>
          <p:spPr>
            <a:xfrm>
              <a:off x="10997215" y="-437436"/>
              <a:ext cx="438671" cy="123111"/>
            </a:xfrm>
            <a:prstGeom prst="rect">
              <a:avLst/>
            </a:prstGeom>
            <a:noFill/>
          </p:spPr>
          <p:txBody>
            <a:bodyPr wrap="square" lIns="0" tIns="0" rIns="0" bIns="0" rtlCol="0">
              <a:spAutoFit/>
            </a:bodyPr>
            <a:lstStyle/>
            <a:p>
              <a:pPr algn="l"/>
              <a:r>
                <a:rPr lang="en-GB" sz="800" dirty="0">
                  <a:solidFill>
                    <a:schemeClr val="tx1"/>
                  </a:solidFill>
                </a:rPr>
                <a:t>30.69cm</a:t>
              </a:r>
            </a:p>
          </p:txBody>
        </p:sp>
        <p:sp>
          <p:nvSpPr>
            <p:cNvPr id="72" name="TextBox 71"/>
            <p:cNvSpPr txBox="1"/>
            <p:nvPr userDrawn="1"/>
          </p:nvSpPr>
          <p:spPr>
            <a:xfrm>
              <a:off x="11461750" y="-437436"/>
              <a:ext cx="438671" cy="123111"/>
            </a:xfrm>
            <a:prstGeom prst="rect">
              <a:avLst/>
            </a:prstGeom>
            <a:noFill/>
          </p:spPr>
          <p:txBody>
            <a:bodyPr wrap="square" lIns="0" tIns="0" rIns="0" bIns="0" rtlCol="0">
              <a:spAutoFit/>
            </a:bodyPr>
            <a:lstStyle/>
            <a:p>
              <a:pPr algn="r"/>
              <a:r>
                <a:rPr lang="en-GB" sz="800" dirty="0">
                  <a:solidFill>
                    <a:schemeClr val="tx1"/>
                  </a:solidFill>
                </a:rPr>
                <a:t>32.85cm</a:t>
              </a:r>
            </a:p>
          </p:txBody>
        </p:sp>
        <p:sp>
          <p:nvSpPr>
            <p:cNvPr id="74" name="TextBox 73"/>
            <p:cNvSpPr txBox="1"/>
            <p:nvPr userDrawn="1"/>
          </p:nvSpPr>
          <p:spPr>
            <a:xfrm>
              <a:off x="10490780" y="-437436"/>
              <a:ext cx="438671" cy="123111"/>
            </a:xfrm>
            <a:prstGeom prst="rect">
              <a:avLst/>
            </a:prstGeom>
            <a:noFill/>
          </p:spPr>
          <p:txBody>
            <a:bodyPr wrap="square" lIns="0" tIns="0" rIns="0" bIns="0" rtlCol="0">
              <a:spAutoFit/>
            </a:bodyPr>
            <a:lstStyle/>
            <a:p>
              <a:pPr algn="r"/>
              <a:r>
                <a:rPr lang="en-GB" sz="800" dirty="0">
                  <a:solidFill>
                    <a:schemeClr val="tx1"/>
                  </a:solidFill>
                </a:rPr>
                <a:t>30.16cm</a:t>
              </a:r>
            </a:p>
          </p:txBody>
        </p:sp>
        <p:sp>
          <p:nvSpPr>
            <p:cNvPr id="75" name="TextBox 74"/>
            <p:cNvSpPr txBox="1"/>
            <p:nvPr userDrawn="1"/>
          </p:nvSpPr>
          <p:spPr>
            <a:xfrm>
              <a:off x="9519807" y="-437436"/>
              <a:ext cx="438671" cy="123111"/>
            </a:xfrm>
            <a:prstGeom prst="rect">
              <a:avLst/>
            </a:prstGeom>
            <a:noFill/>
          </p:spPr>
          <p:txBody>
            <a:bodyPr wrap="square" lIns="0" tIns="0" rIns="0" bIns="0" rtlCol="0">
              <a:spAutoFit/>
            </a:bodyPr>
            <a:lstStyle/>
            <a:p>
              <a:pPr algn="r"/>
              <a:r>
                <a:rPr lang="en-GB" sz="800" dirty="0">
                  <a:solidFill>
                    <a:schemeClr val="tx1"/>
                  </a:solidFill>
                </a:rPr>
                <a:t>27.46cm</a:t>
              </a:r>
            </a:p>
          </p:txBody>
        </p:sp>
        <p:sp>
          <p:nvSpPr>
            <p:cNvPr id="76" name="TextBox 75"/>
            <p:cNvSpPr txBox="1"/>
            <p:nvPr userDrawn="1"/>
          </p:nvSpPr>
          <p:spPr>
            <a:xfrm>
              <a:off x="8548834" y="-437436"/>
              <a:ext cx="438671" cy="123111"/>
            </a:xfrm>
            <a:prstGeom prst="rect">
              <a:avLst/>
            </a:prstGeom>
            <a:noFill/>
          </p:spPr>
          <p:txBody>
            <a:bodyPr wrap="square" lIns="0" tIns="0" rIns="0" bIns="0" rtlCol="0">
              <a:spAutoFit/>
            </a:bodyPr>
            <a:lstStyle/>
            <a:p>
              <a:pPr algn="r"/>
              <a:r>
                <a:rPr lang="en-GB" sz="800" dirty="0">
                  <a:solidFill>
                    <a:schemeClr val="tx1"/>
                  </a:solidFill>
                </a:rPr>
                <a:t>24.76cm</a:t>
              </a:r>
            </a:p>
          </p:txBody>
        </p:sp>
        <p:sp>
          <p:nvSpPr>
            <p:cNvPr id="77" name="TextBox 76"/>
            <p:cNvSpPr txBox="1"/>
            <p:nvPr userDrawn="1"/>
          </p:nvSpPr>
          <p:spPr>
            <a:xfrm>
              <a:off x="7577861" y="-437436"/>
              <a:ext cx="438671" cy="123111"/>
            </a:xfrm>
            <a:prstGeom prst="rect">
              <a:avLst/>
            </a:prstGeom>
            <a:noFill/>
          </p:spPr>
          <p:txBody>
            <a:bodyPr wrap="square" lIns="0" tIns="0" rIns="0" bIns="0" rtlCol="0">
              <a:spAutoFit/>
            </a:bodyPr>
            <a:lstStyle/>
            <a:p>
              <a:pPr algn="r"/>
              <a:r>
                <a:rPr lang="en-GB" sz="800" dirty="0">
                  <a:solidFill>
                    <a:schemeClr val="tx1"/>
                  </a:solidFill>
                </a:rPr>
                <a:t>22.07cm</a:t>
              </a:r>
            </a:p>
          </p:txBody>
        </p:sp>
        <p:sp>
          <p:nvSpPr>
            <p:cNvPr id="78" name="TextBox 77"/>
            <p:cNvSpPr txBox="1"/>
            <p:nvPr userDrawn="1"/>
          </p:nvSpPr>
          <p:spPr>
            <a:xfrm>
              <a:off x="6606888" y="-437436"/>
              <a:ext cx="438671" cy="123111"/>
            </a:xfrm>
            <a:prstGeom prst="rect">
              <a:avLst/>
            </a:prstGeom>
            <a:noFill/>
          </p:spPr>
          <p:txBody>
            <a:bodyPr wrap="square" lIns="0" tIns="0" rIns="0" bIns="0" rtlCol="0">
              <a:spAutoFit/>
            </a:bodyPr>
            <a:lstStyle/>
            <a:p>
              <a:pPr algn="r"/>
              <a:r>
                <a:rPr lang="en-GB" sz="800" dirty="0">
                  <a:solidFill>
                    <a:schemeClr val="tx1"/>
                  </a:solidFill>
                </a:rPr>
                <a:t>19.37cm</a:t>
              </a:r>
            </a:p>
          </p:txBody>
        </p:sp>
        <p:sp>
          <p:nvSpPr>
            <p:cNvPr id="79" name="TextBox 78"/>
            <p:cNvSpPr txBox="1"/>
            <p:nvPr userDrawn="1"/>
          </p:nvSpPr>
          <p:spPr>
            <a:xfrm>
              <a:off x="5635915" y="-437436"/>
              <a:ext cx="438671" cy="123111"/>
            </a:xfrm>
            <a:prstGeom prst="rect">
              <a:avLst/>
            </a:prstGeom>
            <a:noFill/>
          </p:spPr>
          <p:txBody>
            <a:bodyPr wrap="square" lIns="0" tIns="0" rIns="0" bIns="0" rtlCol="0">
              <a:spAutoFit/>
            </a:bodyPr>
            <a:lstStyle/>
            <a:p>
              <a:pPr algn="r"/>
              <a:r>
                <a:rPr lang="en-GB" sz="800" dirty="0">
                  <a:solidFill>
                    <a:schemeClr val="tx1"/>
                  </a:solidFill>
                </a:rPr>
                <a:t>16.67cm</a:t>
              </a:r>
            </a:p>
          </p:txBody>
        </p:sp>
        <p:sp>
          <p:nvSpPr>
            <p:cNvPr id="80" name="TextBox 79"/>
            <p:cNvSpPr txBox="1"/>
            <p:nvPr userDrawn="1"/>
          </p:nvSpPr>
          <p:spPr>
            <a:xfrm>
              <a:off x="4664942" y="-437436"/>
              <a:ext cx="438671" cy="123111"/>
            </a:xfrm>
            <a:prstGeom prst="rect">
              <a:avLst/>
            </a:prstGeom>
            <a:noFill/>
          </p:spPr>
          <p:txBody>
            <a:bodyPr wrap="square" lIns="0" tIns="0" rIns="0" bIns="0" rtlCol="0">
              <a:spAutoFit/>
            </a:bodyPr>
            <a:lstStyle/>
            <a:p>
              <a:pPr algn="r"/>
              <a:r>
                <a:rPr lang="en-GB" sz="800" dirty="0">
                  <a:solidFill>
                    <a:schemeClr val="tx1"/>
                  </a:solidFill>
                </a:rPr>
                <a:t>13.98cm</a:t>
              </a:r>
            </a:p>
          </p:txBody>
        </p:sp>
        <p:sp>
          <p:nvSpPr>
            <p:cNvPr id="81" name="TextBox 80"/>
            <p:cNvSpPr txBox="1"/>
            <p:nvPr userDrawn="1"/>
          </p:nvSpPr>
          <p:spPr>
            <a:xfrm>
              <a:off x="3693969" y="-437436"/>
              <a:ext cx="438671" cy="123111"/>
            </a:xfrm>
            <a:prstGeom prst="rect">
              <a:avLst/>
            </a:prstGeom>
            <a:noFill/>
          </p:spPr>
          <p:txBody>
            <a:bodyPr wrap="square" lIns="0" tIns="0" rIns="0" bIns="0" rtlCol="0">
              <a:spAutoFit/>
            </a:bodyPr>
            <a:lstStyle/>
            <a:p>
              <a:pPr algn="r"/>
              <a:r>
                <a:rPr lang="en-GB" sz="800" dirty="0">
                  <a:solidFill>
                    <a:schemeClr val="tx1"/>
                  </a:solidFill>
                </a:rPr>
                <a:t>11.28cm</a:t>
              </a:r>
            </a:p>
          </p:txBody>
        </p:sp>
        <p:sp>
          <p:nvSpPr>
            <p:cNvPr id="82" name="TextBox 81"/>
            <p:cNvSpPr txBox="1"/>
            <p:nvPr userDrawn="1"/>
          </p:nvSpPr>
          <p:spPr>
            <a:xfrm>
              <a:off x="2722996" y="-437436"/>
              <a:ext cx="438671" cy="123111"/>
            </a:xfrm>
            <a:prstGeom prst="rect">
              <a:avLst/>
            </a:prstGeom>
            <a:noFill/>
          </p:spPr>
          <p:txBody>
            <a:bodyPr wrap="square" lIns="0" tIns="0" rIns="0" bIns="0" rtlCol="0">
              <a:spAutoFit/>
            </a:bodyPr>
            <a:lstStyle/>
            <a:p>
              <a:pPr algn="r"/>
              <a:r>
                <a:rPr lang="en-GB" sz="800" dirty="0">
                  <a:solidFill>
                    <a:schemeClr val="tx1"/>
                  </a:solidFill>
                </a:rPr>
                <a:t>8.59cm</a:t>
              </a:r>
            </a:p>
          </p:txBody>
        </p:sp>
        <p:sp>
          <p:nvSpPr>
            <p:cNvPr id="83" name="TextBox 82"/>
            <p:cNvSpPr txBox="1"/>
            <p:nvPr userDrawn="1"/>
          </p:nvSpPr>
          <p:spPr>
            <a:xfrm>
              <a:off x="1752023" y="-437436"/>
              <a:ext cx="438671" cy="123111"/>
            </a:xfrm>
            <a:prstGeom prst="rect">
              <a:avLst/>
            </a:prstGeom>
            <a:noFill/>
          </p:spPr>
          <p:txBody>
            <a:bodyPr wrap="square" lIns="0" tIns="0" rIns="0" bIns="0" rtlCol="0">
              <a:spAutoFit/>
            </a:bodyPr>
            <a:lstStyle/>
            <a:p>
              <a:pPr algn="r"/>
              <a:r>
                <a:rPr lang="en-GB" sz="800" dirty="0">
                  <a:solidFill>
                    <a:schemeClr val="tx1"/>
                  </a:solidFill>
                </a:rPr>
                <a:t>5.89cm</a:t>
              </a:r>
            </a:p>
          </p:txBody>
        </p:sp>
        <p:sp>
          <p:nvSpPr>
            <p:cNvPr id="84" name="TextBox 83"/>
            <p:cNvSpPr txBox="1"/>
            <p:nvPr userDrawn="1"/>
          </p:nvSpPr>
          <p:spPr>
            <a:xfrm>
              <a:off x="781050" y="-437436"/>
              <a:ext cx="438671" cy="123111"/>
            </a:xfrm>
            <a:prstGeom prst="rect">
              <a:avLst/>
            </a:prstGeom>
            <a:noFill/>
          </p:spPr>
          <p:txBody>
            <a:bodyPr wrap="square" lIns="0" tIns="0" rIns="0" bIns="0" rtlCol="0">
              <a:spAutoFit/>
            </a:bodyPr>
            <a:lstStyle/>
            <a:p>
              <a:pPr algn="r"/>
              <a:r>
                <a:rPr lang="en-GB" sz="800" dirty="0">
                  <a:solidFill>
                    <a:schemeClr val="tx1"/>
                  </a:solidFill>
                </a:rPr>
                <a:t>3.19cm</a:t>
              </a:r>
            </a:p>
          </p:txBody>
        </p:sp>
        <p:cxnSp>
          <p:nvCxnSpPr>
            <p:cNvPr id="5" name="Straight Connector 4"/>
            <p:cNvCxnSpPr/>
            <p:nvPr userDrawn="1"/>
          </p:nvCxnSpPr>
          <p:spPr>
            <a:xfrm>
              <a:off x="360000"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85" name="TextBox 84"/>
            <p:cNvSpPr txBox="1"/>
            <p:nvPr userDrawn="1"/>
          </p:nvSpPr>
          <p:spPr>
            <a:xfrm>
              <a:off x="-1143000" y="5763299"/>
              <a:ext cx="833960" cy="123111"/>
            </a:xfrm>
            <a:prstGeom prst="rect">
              <a:avLst/>
            </a:prstGeom>
            <a:noFill/>
          </p:spPr>
          <p:txBody>
            <a:bodyPr wrap="square" lIns="0" tIns="0" rIns="0" bIns="0" rtlCol="0">
              <a:spAutoFit/>
            </a:bodyPr>
            <a:lstStyle/>
            <a:p>
              <a:pPr algn="r"/>
              <a:r>
                <a:rPr lang="en-GB" sz="800" dirty="0">
                  <a:solidFill>
                    <a:schemeClr val="tx1"/>
                  </a:solidFill>
                </a:rPr>
                <a:t>Content Bottom</a:t>
              </a:r>
            </a:p>
          </p:txBody>
        </p:sp>
        <p:sp>
          <p:nvSpPr>
            <p:cNvPr id="86" name="TextBox 85"/>
            <p:cNvSpPr txBox="1"/>
            <p:nvPr userDrawn="1"/>
          </p:nvSpPr>
          <p:spPr>
            <a:xfrm>
              <a:off x="-1143000" y="1769267"/>
              <a:ext cx="833960" cy="123111"/>
            </a:xfrm>
            <a:prstGeom prst="rect">
              <a:avLst/>
            </a:prstGeom>
            <a:noFill/>
          </p:spPr>
          <p:txBody>
            <a:bodyPr wrap="square" lIns="0" tIns="0" rIns="0" bIns="0" rtlCol="0">
              <a:spAutoFit/>
            </a:bodyPr>
            <a:lstStyle/>
            <a:p>
              <a:pPr algn="r"/>
              <a:r>
                <a:rPr lang="en-GB" sz="800" dirty="0">
                  <a:solidFill>
                    <a:schemeClr val="tx1"/>
                  </a:solidFill>
                </a:rPr>
                <a:t>Content Top</a:t>
              </a:r>
            </a:p>
          </p:txBody>
        </p:sp>
        <p:sp>
          <p:nvSpPr>
            <p:cNvPr id="87" name="TextBox 86"/>
            <p:cNvSpPr txBox="1"/>
            <p:nvPr userDrawn="1"/>
          </p:nvSpPr>
          <p:spPr>
            <a:xfrm>
              <a:off x="-1143000" y="1198691"/>
              <a:ext cx="833960" cy="123111"/>
            </a:xfrm>
            <a:prstGeom prst="rect">
              <a:avLst/>
            </a:prstGeom>
            <a:noFill/>
          </p:spPr>
          <p:txBody>
            <a:bodyPr wrap="square" lIns="0" tIns="0" rIns="0" bIns="0" rtlCol="0">
              <a:spAutoFit/>
            </a:bodyPr>
            <a:lstStyle/>
            <a:p>
              <a:pPr algn="r"/>
              <a:r>
                <a:rPr lang="en-GB" sz="800" dirty="0">
                  <a:solidFill>
                    <a:schemeClr val="tx1"/>
                  </a:solidFill>
                </a:rPr>
                <a:t>Heading Baseline</a:t>
              </a:r>
            </a:p>
          </p:txBody>
        </p:sp>
        <p:sp>
          <p:nvSpPr>
            <p:cNvPr id="88" name="TextBox 87"/>
            <p:cNvSpPr txBox="1"/>
            <p:nvPr userDrawn="1"/>
          </p:nvSpPr>
          <p:spPr>
            <a:xfrm>
              <a:off x="-590537" y="-438330"/>
              <a:ext cx="833960" cy="123111"/>
            </a:xfrm>
            <a:prstGeom prst="rect">
              <a:avLst/>
            </a:prstGeom>
            <a:noFill/>
          </p:spPr>
          <p:txBody>
            <a:bodyPr wrap="square" lIns="0" tIns="0" rIns="0" bIns="0" rtlCol="0">
              <a:spAutoFit/>
            </a:bodyPr>
            <a:lstStyle/>
            <a:p>
              <a:pPr algn="r"/>
              <a:r>
                <a:rPr lang="en-GB" sz="800" dirty="0">
                  <a:solidFill>
                    <a:schemeClr val="tx1"/>
                  </a:solidFill>
                </a:rPr>
                <a:t>Left Margin</a:t>
              </a:r>
            </a:p>
          </p:txBody>
        </p:sp>
        <p:sp>
          <p:nvSpPr>
            <p:cNvPr id="89" name="TextBox 88"/>
            <p:cNvSpPr txBox="1"/>
            <p:nvPr userDrawn="1"/>
          </p:nvSpPr>
          <p:spPr>
            <a:xfrm>
              <a:off x="11933758" y="-438330"/>
              <a:ext cx="639242" cy="123111"/>
            </a:xfrm>
            <a:prstGeom prst="rect">
              <a:avLst/>
            </a:prstGeom>
            <a:noFill/>
          </p:spPr>
          <p:txBody>
            <a:bodyPr wrap="square" lIns="0" tIns="0" rIns="0" bIns="0" rtlCol="0">
              <a:spAutoFit/>
            </a:bodyPr>
            <a:lstStyle/>
            <a:p>
              <a:pPr algn="l"/>
              <a:r>
                <a:rPr lang="en-GB" sz="800" dirty="0">
                  <a:solidFill>
                    <a:schemeClr val="tx1"/>
                  </a:solidFill>
                </a:rPr>
                <a:t>Right Margin</a:t>
              </a:r>
            </a:p>
          </p:txBody>
        </p:sp>
      </p:grpSp>
      <p:sp>
        <p:nvSpPr>
          <p:cNvPr id="91" name="Title Placeholder 1"/>
          <p:cNvSpPr>
            <a:spLocks noGrp="1"/>
          </p:cNvSpPr>
          <p:nvPr>
            <p:ph type="title"/>
          </p:nvPr>
        </p:nvSpPr>
        <p:spPr>
          <a:xfrm>
            <a:off x="359999" y="430718"/>
            <a:ext cx="11466875" cy="704346"/>
          </a:xfrm>
          <a:prstGeom prst="rect">
            <a:avLst/>
          </a:prstGeom>
        </p:spPr>
        <p:txBody>
          <a:bodyPr vert="horz" lIns="0" tIns="0" rIns="0" bIns="0" rtlCol="0" anchor="t">
            <a:noAutofit/>
          </a:bodyPr>
          <a:lstStyle/>
          <a:p>
            <a:r>
              <a:rPr lang="en-US"/>
              <a:t>Click to edit Master title style</a:t>
            </a:r>
            <a:endParaRPr lang="en-GB" dirty="0"/>
          </a:p>
        </p:txBody>
      </p:sp>
      <p:sp>
        <p:nvSpPr>
          <p:cNvPr id="92" name="Text Placeholder 2"/>
          <p:cNvSpPr>
            <a:spLocks noGrp="1"/>
          </p:cNvSpPr>
          <p:nvPr>
            <p:ph type="body" idx="1"/>
          </p:nvPr>
        </p:nvSpPr>
        <p:spPr>
          <a:xfrm>
            <a:off x="359999" y="1708150"/>
            <a:ext cx="11466875" cy="4003675"/>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3"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cxnSp>
        <p:nvCxnSpPr>
          <p:cNvPr id="94" name="Straight Connector 93"/>
          <p:cNvCxnSpPr/>
          <p:nvPr/>
        </p:nvCxnSpPr>
        <p:spPr>
          <a:xfrm>
            <a:off x="0" y="6124991"/>
            <a:ext cx="12193200" cy="0"/>
          </a:xfrm>
          <a:prstGeom prst="line">
            <a:avLst/>
          </a:prstGeom>
          <a:ln w="190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pic>
        <p:nvPicPr>
          <p:cNvPr id="96" name="Picture 95" descr="logo-03.png"/>
          <p:cNvPicPr>
            <a:picLocks noChangeAspect="1"/>
          </p:cNvPicPr>
          <p:nvPr/>
        </p:nvPicPr>
        <p:blipFill>
          <a:blip r:embed="rId17">
            <a:alphaModFix/>
            <a:extLst>
              <a:ext uri="{28A0092B-C50C-407E-A947-70E740481C1C}">
                <a14:useLocalDpi xmlns:a14="http://schemas.microsoft.com/office/drawing/2010/main" val="0"/>
              </a:ext>
            </a:extLst>
          </a:blip>
          <a:stretch>
            <a:fillRect/>
          </a:stretch>
        </p:blipFill>
        <p:spPr>
          <a:xfrm>
            <a:off x="297773" y="6334125"/>
            <a:ext cx="4329415" cy="324431"/>
          </a:xfrm>
          <a:prstGeom prst="rect">
            <a:avLst/>
          </a:prstGeom>
        </p:spPr>
      </p:pic>
    </p:spTree>
    <p:extLst>
      <p:ext uri="{BB962C8B-B14F-4D97-AF65-F5344CB8AC3E}">
        <p14:creationId xmlns:p14="http://schemas.microsoft.com/office/powerpoint/2010/main" val="1563086484"/>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 id="2147483843" r:id="rId10"/>
    <p:sldLayoutId id="2147483844" r:id="rId11"/>
    <p:sldLayoutId id="2147483845" r:id="rId12"/>
    <p:sldLayoutId id="2147483846" r:id="rId13"/>
    <p:sldLayoutId id="2147483847" r:id="rId14"/>
    <p:sldLayoutId id="2147483848" r:id="rId1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27">
          <p15:clr>
            <a:srgbClr val="A4A3A4"/>
          </p15:clr>
        </p15:guide>
        <p15:guide id="2" orient="horz" pos="2159">
          <p15:clr>
            <a:srgbClr val="A4A3A4"/>
          </p15:clr>
        </p15:guide>
        <p15:guide id="3" pos="725">
          <p15:clr>
            <a:srgbClr val="A4A3A4"/>
          </p15:clr>
        </p15:guide>
        <p15:guide id="4" pos="842">
          <p15:clr>
            <a:srgbClr val="A4A3A4"/>
          </p15:clr>
        </p15:guide>
        <p15:guide id="5" pos="1335">
          <p15:clr>
            <a:srgbClr val="A4A3A4"/>
          </p15:clr>
        </p15:guide>
        <p15:guide id="6" pos="1454">
          <p15:clr>
            <a:srgbClr val="A4A3A4"/>
          </p15:clr>
        </p15:guide>
        <p15:guide id="7" pos="1947">
          <p15:clr>
            <a:srgbClr val="A4A3A4"/>
          </p15:clr>
        </p15:guide>
        <p15:guide id="8" pos="2064">
          <p15:clr>
            <a:srgbClr val="A4A3A4"/>
          </p15:clr>
        </p15:guide>
        <p15:guide id="9" pos="2558">
          <p15:clr>
            <a:srgbClr val="A4A3A4"/>
          </p15:clr>
        </p15:guide>
        <p15:guide id="10" pos="2678">
          <p15:clr>
            <a:srgbClr val="A4A3A4"/>
          </p15:clr>
        </p15:guide>
        <p15:guide id="11" pos="3170">
          <p15:clr>
            <a:srgbClr val="A4A3A4"/>
          </p15:clr>
        </p15:guide>
        <p15:guide id="12" pos="3288">
          <p15:clr>
            <a:srgbClr val="A4A3A4"/>
          </p15:clr>
        </p15:guide>
        <p15:guide id="13" pos="3780">
          <p15:clr>
            <a:srgbClr val="A4A3A4"/>
          </p15:clr>
        </p15:guide>
        <p15:guide id="14" pos="3900">
          <p15:clr>
            <a:srgbClr val="A4A3A4"/>
          </p15:clr>
        </p15:guide>
        <p15:guide id="15" pos="4392">
          <p15:clr>
            <a:srgbClr val="A4A3A4"/>
          </p15:clr>
        </p15:guide>
        <p15:guide id="16" pos="4512">
          <p15:clr>
            <a:srgbClr val="A4A3A4"/>
          </p15:clr>
        </p15:guide>
        <p15:guide id="17" pos="5124">
          <p15:clr>
            <a:srgbClr val="A4A3A4"/>
          </p15:clr>
        </p15:guide>
        <p15:guide id="18" pos="5004">
          <p15:clr>
            <a:srgbClr val="A4A3A4"/>
          </p15:clr>
        </p15:guide>
        <p15:guide id="19" pos="5616">
          <p15:clr>
            <a:srgbClr val="A4A3A4"/>
          </p15:clr>
        </p15:guide>
        <p15:guide id="20" pos="5736">
          <p15:clr>
            <a:srgbClr val="A4A3A4"/>
          </p15:clr>
        </p15:guide>
        <p15:guide id="21" pos="6227">
          <p15:clr>
            <a:srgbClr val="A4A3A4"/>
          </p15:clr>
        </p15:guide>
        <p15:guide id="22" pos="6348">
          <p15:clr>
            <a:srgbClr val="A4A3A4"/>
          </p15:clr>
        </p15:guide>
        <p15:guide id="23" pos="6839">
          <p15:clr>
            <a:srgbClr val="A4A3A4"/>
          </p15:clr>
        </p15:guide>
        <p15:guide id="24" pos="6960">
          <p15:clr>
            <a:srgbClr val="A4A3A4"/>
          </p15:clr>
        </p15:guide>
        <p15:guide id="25" pos="7451">
          <p15:clr>
            <a:srgbClr val="A4A3A4"/>
          </p15:clr>
        </p15:guide>
        <p15:guide id="26" orient="horz" pos="1799">
          <p15:clr>
            <a:srgbClr val="A4A3A4"/>
          </p15:clr>
        </p15:guide>
        <p15:guide id="27" orient="horz" pos="1437">
          <p15:clr>
            <a:srgbClr val="A4A3A4"/>
          </p15:clr>
        </p15:guide>
        <p15:guide id="28" orient="horz" pos="1077">
          <p15:clr>
            <a:srgbClr val="A4A3A4"/>
          </p15:clr>
        </p15:guide>
        <p15:guide id="29" orient="horz" pos="717">
          <p15:clr>
            <a:srgbClr val="A4A3A4"/>
          </p15:clr>
        </p15:guide>
        <p15:guide id="30" orient="horz" pos="2519">
          <p15:clr>
            <a:srgbClr val="A4A3A4"/>
          </p15:clr>
        </p15:guide>
        <p15:guide id="31" orient="horz" pos="2879">
          <p15:clr>
            <a:srgbClr val="A4A3A4"/>
          </p15:clr>
        </p15:guide>
        <p15:guide id="32" orient="horz" pos="3240">
          <p15:clr>
            <a:srgbClr val="A4A3A4"/>
          </p15:clr>
        </p15:guide>
        <p15:guide id="33" orient="horz" pos="3600">
          <p15:clr>
            <a:srgbClr val="A4A3A4"/>
          </p15:clr>
        </p15:guide>
        <p15:guide id="34" orient="horz" pos="3855">
          <p15:clr>
            <a:srgbClr val="A4A3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chart" Target="../charts/chart7.xml"/><Relationship Id="rId1" Type="http://schemas.openxmlformats.org/officeDocument/2006/relationships/slideLayout" Target="../slideLayouts/slideLayout2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chart" Target="../charts/chart8.xml"/><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chart" Target="../charts/chart9.xml"/><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slideLayout" Target="../slideLayouts/slideLayout22.xml"/><Relationship Id="rId1" Type="http://schemas.openxmlformats.org/officeDocument/2006/relationships/tags" Target="../tags/tag13.xml"/><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2" Type="http://schemas.openxmlformats.org/officeDocument/2006/relationships/hyperlink" Target="https://kantar.no/kantar-tns-innsikt/slik-males-lesertall-for-papiravisene/" TargetMode="External"/><Relationship Id="rId1" Type="http://schemas.openxmlformats.org/officeDocument/2006/relationships/slideLayout" Target="../slideLayouts/slideLayout22.xml"/></Relationships>
</file>

<file path=ppt/slides/_rels/slide15.xml.rels><?xml version="1.0" encoding="UTF-8" standalone="yes"?>
<Relationships xmlns="http://schemas.openxmlformats.org/package/2006/relationships"><Relationship Id="rId3" Type="http://schemas.openxmlformats.org/officeDocument/2006/relationships/hyperlink" Target="https://kantar.no/kantar-tns-innsikt/slik-males-lesertall-for-papiravisene/" TargetMode="External"/><Relationship Id="rId2" Type="http://schemas.openxmlformats.org/officeDocument/2006/relationships/image" Target="../media/image12.png"/><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3" Type="http://schemas.openxmlformats.org/officeDocument/2006/relationships/hyperlink" Target="https://kantar.no/medier/forbruker_media/" TargetMode="External"/><Relationship Id="rId7"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24.xml"/><Relationship Id="rId6" Type="http://schemas.openxmlformats.org/officeDocument/2006/relationships/hyperlink" Target="https://www.medietall.no/?liste=qa" TargetMode="External"/><Relationship Id="rId5" Type="http://schemas.openxmlformats.org/officeDocument/2006/relationships/hyperlink" Target="https://kantar.no/tns-innsikt/slik-males-lesertall-for-papiravisene" TargetMode="External"/><Relationship Id="rId4" Type="http://schemas.openxmlformats.org/officeDocument/2006/relationships/hyperlink" Target="https://kantar.no/metoder-og-verktoy/Kantar_Online/" TargetMode="Externa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4.xml"/><Relationship Id="rId1" Type="http://schemas.openxmlformats.org/officeDocument/2006/relationships/tags" Target="../tags/tag12.xml"/><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chart" Target="../charts/chart1.xml"/><Relationship Id="rId1" Type="http://schemas.openxmlformats.org/officeDocument/2006/relationships/slideLayout" Target="../slideLayouts/slideLayout22.xml"/><Relationship Id="rId4" Type="http://schemas.openxmlformats.org/officeDocument/2006/relationships/hyperlink" Target="https://www.medietall.no/?liste=persontall&amp;r=PERSONTALL" TargetMode="Externa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3.xml"/><Relationship Id="rId4" Type="http://schemas.openxmlformats.org/officeDocument/2006/relationships/hyperlink" Target="https://kantar.no/medier/qa-for-de-nye-malingene-for-avis-magasin-og-online/" TargetMode="Externa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23.xml"/><Relationship Id="rId4" Type="http://schemas.openxmlformats.org/officeDocument/2006/relationships/hyperlink" Target="https://kantar.no/medier/qa-for-de-nye-malingene-for-avis-magasin-og-online/"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chart" Target="../charts/chart4.xml"/><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chart" Target="../charts/chart5.xml"/><Relationship Id="rId1" Type="http://schemas.openxmlformats.org/officeDocument/2006/relationships/slideLayout" Target="../slideLayouts/slideLayout22.xml"/></Relationships>
</file>

<file path=ppt/slides/_rels/slide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5.xml"/><Relationship Id="rId1" Type="http://schemas.openxmlformats.org/officeDocument/2006/relationships/slideLayout" Target="../slideLayouts/slideLayout23.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ktangel 10">
            <a:extLst>
              <a:ext uri="{FF2B5EF4-FFF2-40B4-BE49-F238E27FC236}">
                <a16:creationId xmlns:a16="http://schemas.microsoft.com/office/drawing/2014/main" id="{3795550F-182E-B4E8-74EA-3B4B22AAE8A8}"/>
              </a:ext>
            </a:extLst>
          </p:cNvPr>
          <p:cNvSpPr/>
          <p:nvPr/>
        </p:nvSpPr>
        <p:spPr>
          <a:xfrm>
            <a:off x="362562" y="5477469"/>
            <a:ext cx="5398640" cy="923330"/>
          </a:xfrm>
          <a:prstGeom prst="rect">
            <a:avLst/>
          </a:prstGeom>
        </p:spPr>
        <p:txBody>
          <a:bodyPr wrap="square">
            <a:spAutoFit/>
          </a:bodyPr>
          <a:lstStyle/>
          <a:p>
            <a:r>
              <a:rPr lang="nb-NO" b="1" dirty="0">
                <a:solidFill>
                  <a:srgbClr val="FFFF00"/>
                </a:solidFill>
                <a:latin typeface="Verdana"/>
              </a:rPr>
              <a:t>19</a:t>
            </a:r>
            <a:r>
              <a:rPr lang="en-GB" b="1" dirty="0">
                <a:solidFill>
                  <a:srgbClr val="FFFF00"/>
                </a:solidFill>
                <a:latin typeface="Verdana"/>
              </a:rPr>
              <a:t>.02.25</a:t>
            </a:r>
          </a:p>
          <a:p>
            <a:r>
              <a:rPr lang="en-GB" dirty="0">
                <a:solidFill>
                  <a:schemeClr val="bg1"/>
                </a:solidFill>
                <a:latin typeface="Verdana"/>
              </a:rPr>
              <a:t>Knut-Arne Futsæter Kantar Media</a:t>
            </a:r>
            <a:br>
              <a:rPr lang="en-GB" sz="1100" dirty="0">
                <a:solidFill>
                  <a:schemeClr val="bg1"/>
                </a:solidFill>
                <a:latin typeface="Verdana"/>
              </a:rPr>
            </a:br>
            <a:endParaRPr lang="en-US" dirty="0">
              <a:solidFill>
                <a:schemeClr val="bg1"/>
              </a:solidFill>
              <a:latin typeface="Verdana"/>
            </a:endParaRPr>
          </a:p>
        </p:txBody>
      </p:sp>
      <p:sp>
        <p:nvSpPr>
          <p:cNvPr id="13" name="Title 1">
            <a:extLst>
              <a:ext uri="{FF2B5EF4-FFF2-40B4-BE49-F238E27FC236}">
                <a16:creationId xmlns:a16="http://schemas.microsoft.com/office/drawing/2014/main" id="{F8380599-7449-A3B3-8EB5-0F6167066E52}"/>
              </a:ext>
            </a:extLst>
          </p:cNvPr>
          <p:cNvSpPr>
            <a:spLocks noGrp="1"/>
          </p:cNvSpPr>
          <p:nvPr>
            <p:ph type="ctrTitle"/>
          </p:nvPr>
        </p:nvSpPr>
        <p:spPr>
          <a:xfrm>
            <a:off x="288247" y="2451973"/>
            <a:ext cx="11779830" cy="1492172"/>
          </a:xfrm>
        </p:spPr>
        <p:txBody>
          <a:bodyPr/>
          <a:lstStyle/>
          <a:p>
            <a:r>
              <a:rPr lang="nb-NO" sz="4800" dirty="0">
                <a:highlight>
                  <a:srgbClr val="000000"/>
                </a:highlight>
              </a:rPr>
              <a:t>Lesing av aviser 2024:</a:t>
            </a:r>
            <a:br>
              <a:rPr lang="nb-NO" sz="4800" dirty="0">
                <a:highlight>
                  <a:srgbClr val="000000"/>
                </a:highlight>
              </a:rPr>
            </a:br>
            <a:r>
              <a:rPr lang="nb-NO" sz="4800" dirty="0">
                <a:highlight>
                  <a:srgbClr val="000000"/>
                </a:highlight>
              </a:rPr>
              <a:t>Færre avislesere</a:t>
            </a:r>
          </a:p>
        </p:txBody>
      </p:sp>
    </p:spTree>
    <p:extLst>
      <p:ext uri="{BB962C8B-B14F-4D97-AF65-F5344CB8AC3E}">
        <p14:creationId xmlns:p14="http://schemas.microsoft.com/office/powerpoint/2010/main" val="4081205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35360" y="58876"/>
            <a:ext cx="1156046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ctr"/>
          <a:lstStyle/>
          <a:p>
            <a:pPr defTabSz="762000"/>
            <a:r>
              <a:rPr lang="nb-NO" sz="2400" b="1" dirty="0">
                <a:cs typeface="Arial" charset="0"/>
              </a:rPr>
              <a:t>Norges største papiraviser</a:t>
            </a:r>
          </a:p>
        </p:txBody>
      </p:sp>
      <p:graphicFrame>
        <p:nvGraphicFramePr>
          <p:cNvPr id="10" name="Objekt 3">
            <a:hlinkClick r:id="" action="ppaction://ole?verb=0"/>
          </p:cNvPr>
          <p:cNvGraphicFramePr>
            <a:graphicFrameLocks/>
          </p:cNvGraphicFramePr>
          <p:nvPr>
            <p:extLst>
              <p:ext uri="{D42A27DB-BD31-4B8C-83A1-F6EECF244321}">
                <p14:modId xmlns:p14="http://schemas.microsoft.com/office/powerpoint/2010/main" val="1348655208"/>
              </p:ext>
            </p:extLst>
          </p:nvPr>
        </p:nvGraphicFramePr>
        <p:xfrm>
          <a:off x="128958" y="1319842"/>
          <a:ext cx="11831394" cy="4833210"/>
        </p:xfrm>
        <a:graphic>
          <a:graphicData uri="http://schemas.openxmlformats.org/drawingml/2006/chart">
            <c:chart xmlns:c="http://schemas.openxmlformats.org/drawingml/2006/chart" xmlns:r="http://schemas.openxmlformats.org/officeDocument/2006/relationships" r:id="rId2"/>
          </a:graphicData>
        </a:graphic>
      </p:graphicFrame>
      <p:sp>
        <p:nvSpPr>
          <p:cNvPr id="7" name="TekstSylinder 6"/>
          <p:cNvSpPr txBox="1"/>
          <p:nvPr/>
        </p:nvSpPr>
        <p:spPr>
          <a:xfrm>
            <a:off x="10307540" y="4648647"/>
            <a:ext cx="1210588" cy="307777"/>
          </a:xfrm>
          <a:prstGeom prst="rect">
            <a:avLst/>
          </a:prstGeom>
          <a:noFill/>
        </p:spPr>
        <p:txBody>
          <a:bodyPr wrap="none">
            <a:spAutoFit/>
          </a:bodyPr>
          <a:lstStyle/>
          <a:p>
            <a:pPr>
              <a:defRPr/>
            </a:pPr>
            <a:r>
              <a:rPr lang="nb-NO" sz="1400" dirty="0">
                <a:solidFill>
                  <a:schemeClr val="bg1">
                    <a:lumMod val="50000"/>
                  </a:schemeClr>
                </a:solidFill>
                <a:cs typeface="Arial" pitchFamily="34" charset="0"/>
              </a:rPr>
              <a:t>Antall i tusen</a:t>
            </a:r>
          </a:p>
        </p:txBody>
      </p:sp>
      <p:pic>
        <p:nvPicPr>
          <p:cNvPr id="12" name="Picture 11">
            <a:extLst>
              <a:ext uri="{FF2B5EF4-FFF2-40B4-BE49-F238E27FC236}">
                <a16:creationId xmlns:a16="http://schemas.microsoft.com/office/drawing/2014/main" id="{25150508-B2B1-4226-846F-F8F43DA0D913}"/>
              </a:ext>
            </a:extLst>
          </p:cNvPr>
          <p:cNvPicPr>
            <a:picLocks noChangeAspect="1"/>
          </p:cNvPicPr>
          <p:nvPr/>
        </p:nvPicPr>
        <p:blipFill>
          <a:blip r:embed="rId3"/>
          <a:stretch>
            <a:fillRect/>
          </a:stretch>
        </p:blipFill>
        <p:spPr>
          <a:xfrm>
            <a:off x="10985326" y="6153150"/>
            <a:ext cx="691321" cy="704850"/>
          </a:xfrm>
          <a:prstGeom prst="rect">
            <a:avLst/>
          </a:prstGeom>
        </p:spPr>
      </p:pic>
      <p:sp>
        <p:nvSpPr>
          <p:cNvPr id="11" name="Footer Placeholder 4">
            <a:extLst>
              <a:ext uri="{FF2B5EF4-FFF2-40B4-BE49-F238E27FC236}">
                <a16:creationId xmlns:a16="http://schemas.microsoft.com/office/drawing/2014/main" id="{D50F50B3-2327-4680-B09D-249AEF7770A1}"/>
              </a:ext>
            </a:extLst>
          </p:cNvPr>
          <p:cNvSpPr txBox="1">
            <a:spLocks/>
          </p:cNvSpPr>
          <p:nvPr/>
        </p:nvSpPr>
        <p:spPr>
          <a:xfrm>
            <a:off x="2047091" y="6423827"/>
            <a:ext cx="7020102" cy="1980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nb-NO" sz="1000" dirty="0">
                <a:solidFill>
                  <a:schemeClr val="bg1">
                    <a:lumMod val="50000"/>
                  </a:schemeClr>
                </a:solidFill>
              </a:rPr>
              <a:t>Kilde: Kantar Forbruker &amp; Media</a:t>
            </a:r>
          </a:p>
        </p:txBody>
      </p:sp>
      <p:sp>
        <p:nvSpPr>
          <p:cNvPr id="5" name="Plassholder for lysbildenummer 4">
            <a:extLst>
              <a:ext uri="{FF2B5EF4-FFF2-40B4-BE49-F238E27FC236}">
                <a16:creationId xmlns:a16="http://schemas.microsoft.com/office/drawing/2014/main" id="{83DA494C-F128-BA8F-7673-EB2DC0A0013B}"/>
              </a:ext>
            </a:extLst>
          </p:cNvPr>
          <p:cNvSpPr>
            <a:spLocks noGrp="1"/>
          </p:cNvSpPr>
          <p:nvPr>
            <p:ph type="sldNum" sz="quarter" idx="10"/>
          </p:nvPr>
        </p:nvSpPr>
        <p:spPr/>
        <p:txBody>
          <a:bodyPr/>
          <a:lstStyle/>
          <a:p>
            <a:fld id="{4034BEE3-566C-4068-A777-C3A4762E861B}" type="slidenum">
              <a:rPr lang="en-GB" smtClean="0"/>
              <a:pPr/>
              <a:t>10</a:t>
            </a:fld>
            <a:endParaRPr lang="en-GB" dirty="0"/>
          </a:p>
        </p:txBody>
      </p:sp>
    </p:spTree>
    <p:extLst>
      <p:ext uri="{BB962C8B-B14F-4D97-AF65-F5344CB8AC3E}">
        <p14:creationId xmlns:p14="http://schemas.microsoft.com/office/powerpoint/2010/main" val="4084682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911" y="-39529"/>
            <a:ext cx="11840178" cy="1047258"/>
          </a:xfrm>
        </p:spPr>
        <p:txBody>
          <a:bodyPr/>
          <a:lstStyle/>
          <a:p>
            <a:pPr algn="ctr"/>
            <a:r>
              <a:rPr lang="nb-NO" dirty="0">
                <a:solidFill>
                  <a:srgbClr val="000000"/>
                </a:solidFill>
                <a:cs typeface="Arial" charset="0"/>
              </a:rPr>
              <a:t>Endringer i </a:t>
            </a:r>
            <a:r>
              <a:rPr lang="nb-NO" u="sng" dirty="0">
                <a:solidFill>
                  <a:srgbClr val="000000"/>
                </a:solidFill>
                <a:cs typeface="Arial" charset="0"/>
              </a:rPr>
              <a:t>prosent</a:t>
            </a:r>
            <a:r>
              <a:rPr lang="nb-NO" dirty="0">
                <a:solidFill>
                  <a:srgbClr val="000000"/>
                </a:solidFill>
                <a:cs typeface="Arial" charset="0"/>
              </a:rPr>
              <a:t> for papiraviser 2023 til 2024:</a:t>
            </a:r>
            <a:br>
              <a:rPr lang="nb-NO" dirty="0">
                <a:solidFill>
                  <a:srgbClr val="000000"/>
                </a:solidFill>
                <a:cs typeface="Arial" charset="0"/>
              </a:rPr>
            </a:br>
            <a:r>
              <a:rPr lang="nb-NO" dirty="0">
                <a:solidFill>
                  <a:srgbClr val="000000"/>
                </a:solidFill>
                <a:cs typeface="Arial" charset="0"/>
              </a:rPr>
              <a:t>VG og Finansavisen øker mye, mens de andre går tilbake</a:t>
            </a:r>
            <a:endParaRPr lang="nb-NO" dirty="0">
              <a:solidFill>
                <a:srgbClr val="000000"/>
              </a:solidFill>
            </a:endParaRPr>
          </a:p>
        </p:txBody>
      </p:sp>
      <p:graphicFrame>
        <p:nvGraphicFramePr>
          <p:cNvPr id="7" name="Objekt 4">
            <a:hlinkClick r:id="" action="ppaction://ole?verb=0"/>
          </p:cNvPr>
          <p:cNvGraphicFramePr>
            <a:graphicFrameLocks/>
          </p:cNvGraphicFramePr>
          <p:nvPr>
            <p:extLst>
              <p:ext uri="{D42A27DB-BD31-4B8C-83A1-F6EECF244321}">
                <p14:modId xmlns:p14="http://schemas.microsoft.com/office/powerpoint/2010/main" val="819690876"/>
              </p:ext>
            </p:extLst>
          </p:nvPr>
        </p:nvGraphicFramePr>
        <p:xfrm>
          <a:off x="357188" y="1440610"/>
          <a:ext cx="11466875" cy="4698253"/>
        </p:xfrm>
        <a:graphic>
          <a:graphicData uri="http://schemas.openxmlformats.org/drawingml/2006/chart">
            <c:chart xmlns:c="http://schemas.openxmlformats.org/drawingml/2006/chart" xmlns:r="http://schemas.openxmlformats.org/officeDocument/2006/relationships" r:id="rId2"/>
          </a:graphicData>
        </a:graphic>
      </p:graphicFrame>
      <p:sp>
        <p:nvSpPr>
          <p:cNvPr id="8" name="TekstSylinder 7">
            <a:extLst>
              <a:ext uri="{FF2B5EF4-FFF2-40B4-BE49-F238E27FC236}">
                <a16:creationId xmlns:a16="http://schemas.microsoft.com/office/drawing/2014/main" id="{E628A75C-F212-4686-8F97-D9AAD0253674}"/>
              </a:ext>
            </a:extLst>
          </p:cNvPr>
          <p:cNvSpPr txBox="1"/>
          <p:nvPr/>
        </p:nvSpPr>
        <p:spPr>
          <a:xfrm>
            <a:off x="10856913" y="5228831"/>
            <a:ext cx="801823" cy="307777"/>
          </a:xfrm>
          <a:prstGeom prst="rect">
            <a:avLst/>
          </a:prstGeom>
          <a:noFill/>
        </p:spPr>
        <p:txBody>
          <a:bodyPr wrap="none">
            <a:spAutoFit/>
          </a:bodyPr>
          <a:lstStyle/>
          <a:p>
            <a:pPr>
              <a:defRPr/>
            </a:pPr>
            <a:r>
              <a:rPr lang="nb-NO" sz="1400" dirty="0">
                <a:solidFill>
                  <a:schemeClr val="bg1">
                    <a:lumMod val="50000"/>
                  </a:schemeClr>
                </a:solidFill>
                <a:cs typeface="Arial" pitchFamily="34" charset="0"/>
              </a:rPr>
              <a:t>Prosent</a:t>
            </a:r>
          </a:p>
        </p:txBody>
      </p:sp>
      <p:pic>
        <p:nvPicPr>
          <p:cNvPr id="11" name="Picture 10">
            <a:extLst>
              <a:ext uri="{FF2B5EF4-FFF2-40B4-BE49-F238E27FC236}">
                <a16:creationId xmlns:a16="http://schemas.microsoft.com/office/drawing/2014/main" id="{E4591586-BD9C-491D-A8F9-3631AE31262B}"/>
              </a:ext>
            </a:extLst>
          </p:cNvPr>
          <p:cNvPicPr>
            <a:picLocks noChangeAspect="1"/>
          </p:cNvPicPr>
          <p:nvPr/>
        </p:nvPicPr>
        <p:blipFill>
          <a:blip r:embed="rId3"/>
          <a:stretch>
            <a:fillRect/>
          </a:stretch>
        </p:blipFill>
        <p:spPr>
          <a:xfrm>
            <a:off x="10985326" y="6153150"/>
            <a:ext cx="691321" cy="704850"/>
          </a:xfrm>
          <a:prstGeom prst="rect">
            <a:avLst/>
          </a:prstGeom>
        </p:spPr>
      </p:pic>
      <p:sp>
        <p:nvSpPr>
          <p:cNvPr id="10" name="Footer Placeholder 4">
            <a:extLst>
              <a:ext uri="{FF2B5EF4-FFF2-40B4-BE49-F238E27FC236}">
                <a16:creationId xmlns:a16="http://schemas.microsoft.com/office/drawing/2014/main" id="{624458F0-1D59-4E9B-A01C-200380203327}"/>
              </a:ext>
            </a:extLst>
          </p:cNvPr>
          <p:cNvSpPr txBox="1">
            <a:spLocks/>
          </p:cNvSpPr>
          <p:nvPr/>
        </p:nvSpPr>
        <p:spPr>
          <a:xfrm>
            <a:off x="1963315" y="6406575"/>
            <a:ext cx="7020102" cy="1980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nb-NO" sz="1000" dirty="0">
                <a:solidFill>
                  <a:schemeClr val="bg1">
                    <a:lumMod val="50000"/>
                  </a:schemeClr>
                </a:solidFill>
              </a:rPr>
              <a:t>Kilde: Kantar Forbruker &amp; Media</a:t>
            </a:r>
          </a:p>
        </p:txBody>
      </p:sp>
      <p:sp>
        <p:nvSpPr>
          <p:cNvPr id="5" name="Plassholder for lysbildenummer 4">
            <a:extLst>
              <a:ext uri="{FF2B5EF4-FFF2-40B4-BE49-F238E27FC236}">
                <a16:creationId xmlns:a16="http://schemas.microsoft.com/office/drawing/2014/main" id="{3FFA48F7-D7F9-6EE4-B4FF-179F5E0F686B}"/>
              </a:ext>
            </a:extLst>
          </p:cNvPr>
          <p:cNvSpPr>
            <a:spLocks noGrp="1"/>
          </p:cNvSpPr>
          <p:nvPr>
            <p:ph type="sldNum" sz="quarter" idx="4"/>
          </p:nvPr>
        </p:nvSpPr>
        <p:spPr/>
        <p:txBody>
          <a:bodyPr/>
          <a:lstStyle/>
          <a:p>
            <a:fld id="{4034BEE3-566C-4068-A777-C3A4762E861B}" type="slidenum">
              <a:rPr lang="en-GB" smtClean="0"/>
              <a:pPr/>
              <a:t>11</a:t>
            </a:fld>
            <a:endParaRPr lang="en-GB" dirty="0"/>
          </a:p>
        </p:txBody>
      </p:sp>
    </p:spTree>
    <p:extLst>
      <p:ext uri="{BB962C8B-B14F-4D97-AF65-F5344CB8AC3E}">
        <p14:creationId xmlns:p14="http://schemas.microsoft.com/office/powerpoint/2010/main" val="938862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084" y="5165"/>
            <a:ext cx="11887382" cy="945091"/>
          </a:xfrm>
        </p:spPr>
        <p:txBody>
          <a:bodyPr/>
          <a:lstStyle/>
          <a:p>
            <a:pPr algn="ctr"/>
            <a:r>
              <a:rPr lang="nb-NO" dirty="0">
                <a:solidFill>
                  <a:srgbClr val="000000"/>
                </a:solidFill>
                <a:cs typeface="Arial" charset="0"/>
              </a:rPr>
              <a:t>Endringer i </a:t>
            </a:r>
            <a:r>
              <a:rPr lang="nb-NO" u="sng" dirty="0">
                <a:solidFill>
                  <a:srgbClr val="000000"/>
                </a:solidFill>
                <a:cs typeface="Arial" charset="0"/>
              </a:rPr>
              <a:t>tusen</a:t>
            </a:r>
            <a:r>
              <a:rPr lang="nb-NO" dirty="0">
                <a:solidFill>
                  <a:srgbClr val="000000"/>
                </a:solidFill>
                <a:cs typeface="Arial" charset="0"/>
              </a:rPr>
              <a:t> for papiraviser fra 2023 til 2024:</a:t>
            </a:r>
            <a:br>
              <a:rPr lang="nb-NO" dirty="0">
                <a:solidFill>
                  <a:srgbClr val="000000"/>
                </a:solidFill>
                <a:cs typeface="Arial" charset="0"/>
              </a:rPr>
            </a:br>
            <a:r>
              <a:rPr lang="nb-NO" dirty="0">
                <a:solidFill>
                  <a:srgbClr val="000000"/>
                </a:solidFill>
                <a:cs typeface="Arial" charset="0"/>
              </a:rPr>
              <a:t>VG og Finansavisen får flere lesere, mens de andre går tilbake</a:t>
            </a:r>
            <a:br>
              <a:rPr lang="nb-NO" dirty="0">
                <a:solidFill>
                  <a:srgbClr val="000000"/>
                </a:solidFill>
                <a:cs typeface="Arial" charset="0"/>
              </a:rPr>
            </a:br>
            <a:endParaRPr lang="nb-NO" i="1" dirty="0">
              <a:solidFill>
                <a:srgbClr val="000000"/>
              </a:solidFill>
            </a:endParaRPr>
          </a:p>
        </p:txBody>
      </p:sp>
      <p:graphicFrame>
        <p:nvGraphicFramePr>
          <p:cNvPr id="6" name="Objekt 3">
            <a:hlinkClick r:id="" action="ppaction://ole?verb=0"/>
          </p:cNvPr>
          <p:cNvGraphicFramePr>
            <a:graphicFrameLocks/>
          </p:cNvGraphicFramePr>
          <p:nvPr>
            <p:extLst>
              <p:ext uri="{D42A27DB-BD31-4B8C-83A1-F6EECF244321}">
                <p14:modId xmlns:p14="http://schemas.microsoft.com/office/powerpoint/2010/main" val="2429242064"/>
              </p:ext>
            </p:extLst>
          </p:nvPr>
        </p:nvGraphicFramePr>
        <p:xfrm>
          <a:off x="233083" y="1440610"/>
          <a:ext cx="11590980" cy="4708937"/>
        </p:xfrm>
        <a:graphic>
          <a:graphicData uri="http://schemas.openxmlformats.org/drawingml/2006/chart">
            <c:chart xmlns:c="http://schemas.openxmlformats.org/drawingml/2006/chart" xmlns:r="http://schemas.openxmlformats.org/officeDocument/2006/relationships" r:id="rId2"/>
          </a:graphicData>
        </a:graphic>
      </p:graphicFrame>
      <p:sp>
        <p:nvSpPr>
          <p:cNvPr id="8" name="TekstSylinder 7">
            <a:extLst>
              <a:ext uri="{FF2B5EF4-FFF2-40B4-BE49-F238E27FC236}">
                <a16:creationId xmlns:a16="http://schemas.microsoft.com/office/drawing/2014/main" id="{36BC4A1B-80BA-4D7A-8C1C-3FC4D9B04BF0}"/>
              </a:ext>
            </a:extLst>
          </p:cNvPr>
          <p:cNvSpPr txBox="1"/>
          <p:nvPr/>
        </p:nvSpPr>
        <p:spPr>
          <a:xfrm>
            <a:off x="10817728" y="5417390"/>
            <a:ext cx="1210588" cy="307777"/>
          </a:xfrm>
          <a:prstGeom prst="rect">
            <a:avLst/>
          </a:prstGeom>
          <a:noFill/>
        </p:spPr>
        <p:txBody>
          <a:bodyPr wrap="none">
            <a:spAutoFit/>
          </a:bodyPr>
          <a:lstStyle/>
          <a:p>
            <a:pPr>
              <a:defRPr/>
            </a:pPr>
            <a:r>
              <a:rPr lang="nb-NO" sz="1400" dirty="0">
                <a:solidFill>
                  <a:schemeClr val="bg1">
                    <a:lumMod val="50000"/>
                  </a:schemeClr>
                </a:solidFill>
                <a:cs typeface="Arial" pitchFamily="34" charset="0"/>
              </a:rPr>
              <a:t>Antall i tusen</a:t>
            </a:r>
          </a:p>
        </p:txBody>
      </p:sp>
      <p:sp>
        <p:nvSpPr>
          <p:cNvPr id="9" name="TextBox 8">
            <a:extLst>
              <a:ext uri="{FF2B5EF4-FFF2-40B4-BE49-F238E27FC236}">
                <a16:creationId xmlns:a16="http://schemas.microsoft.com/office/drawing/2014/main" id="{0A833687-683C-4D89-AFDD-8831054E5CB4}"/>
              </a:ext>
            </a:extLst>
          </p:cNvPr>
          <p:cNvSpPr txBox="1"/>
          <p:nvPr/>
        </p:nvSpPr>
        <p:spPr>
          <a:xfrm>
            <a:off x="1392964" y="6366615"/>
            <a:ext cx="760576" cy="252349"/>
          </a:xfrm>
          <a:prstGeom prst="rect">
            <a:avLst/>
          </a:prstGeom>
          <a:solidFill>
            <a:schemeClr val="bg1"/>
          </a:solidFill>
        </p:spPr>
        <p:txBody>
          <a:bodyPr wrap="square" lIns="0" tIns="0" rIns="0" bIns="0" rtlCol="0">
            <a:spAutoFit/>
          </a:bodyPr>
          <a:lstStyle/>
          <a:p>
            <a:endParaRPr lang="nb-NO" sz="1600" dirty="0"/>
          </a:p>
        </p:txBody>
      </p:sp>
      <p:pic>
        <p:nvPicPr>
          <p:cNvPr id="11" name="Picture 10">
            <a:extLst>
              <a:ext uri="{FF2B5EF4-FFF2-40B4-BE49-F238E27FC236}">
                <a16:creationId xmlns:a16="http://schemas.microsoft.com/office/drawing/2014/main" id="{4CD56D78-3C5A-44A9-A505-55CD3CAC374A}"/>
              </a:ext>
            </a:extLst>
          </p:cNvPr>
          <p:cNvPicPr>
            <a:picLocks noChangeAspect="1"/>
          </p:cNvPicPr>
          <p:nvPr/>
        </p:nvPicPr>
        <p:blipFill>
          <a:blip r:embed="rId3"/>
          <a:stretch>
            <a:fillRect/>
          </a:stretch>
        </p:blipFill>
        <p:spPr>
          <a:xfrm>
            <a:off x="10985326" y="6153150"/>
            <a:ext cx="691321" cy="704850"/>
          </a:xfrm>
          <a:prstGeom prst="rect">
            <a:avLst/>
          </a:prstGeom>
        </p:spPr>
      </p:pic>
      <p:sp>
        <p:nvSpPr>
          <p:cNvPr id="10" name="Footer Placeholder 4">
            <a:extLst>
              <a:ext uri="{FF2B5EF4-FFF2-40B4-BE49-F238E27FC236}">
                <a16:creationId xmlns:a16="http://schemas.microsoft.com/office/drawing/2014/main" id="{678708A8-820F-4B5A-A627-B3E8E7A095CF}"/>
              </a:ext>
            </a:extLst>
          </p:cNvPr>
          <p:cNvSpPr txBox="1">
            <a:spLocks/>
          </p:cNvSpPr>
          <p:nvPr/>
        </p:nvSpPr>
        <p:spPr>
          <a:xfrm>
            <a:off x="1856080" y="6420964"/>
            <a:ext cx="7020102" cy="1980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nb-NO" sz="1000" dirty="0">
                <a:solidFill>
                  <a:schemeClr val="bg1">
                    <a:lumMod val="50000"/>
                  </a:schemeClr>
                </a:solidFill>
              </a:rPr>
              <a:t>Kilde: Kantar Forbruker &amp; Media</a:t>
            </a:r>
          </a:p>
        </p:txBody>
      </p:sp>
      <p:sp>
        <p:nvSpPr>
          <p:cNvPr id="5" name="Plassholder for lysbildenummer 4">
            <a:extLst>
              <a:ext uri="{FF2B5EF4-FFF2-40B4-BE49-F238E27FC236}">
                <a16:creationId xmlns:a16="http://schemas.microsoft.com/office/drawing/2014/main" id="{0A106FAA-0AC6-9867-B9BF-094F7C3019EC}"/>
              </a:ext>
            </a:extLst>
          </p:cNvPr>
          <p:cNvSpPr>
            <a:spLocks noGrp="1"/>
          </p:cNvSpPr>
          <p:nvPr>
            <p:ph type="sldNum" sz="quarter" idx="4"/>
          </p:nvPr>
        </p:nvSpPr>
        <p:spPr/>
        <p:txBody>
          <a:bodyPr/>
          <a:lstStyle/>
          <a:p>
            <a:fld id="{4034BEE3-566C-4068-A777-C3A4762E861B}" type="slidenum">
              <a:rPr lang="en-GB" smtClean="0"/>
              <a:pPr/>
              <a:t>12</a:t>
            </a:fld>
            <a:endParaRPr lang="en-GB" dirty="0"/>
          </a:p>
        </p:txBody>
      </p:sp>
    </p:spTree>
    <p:extLst>
      <p:ext uri="{BB962C8B-B14F-4D97-AF65-F5344CB8AC3E}">
        <p14:creationId xmlns:p14="http://schemas.microsoft.com/office/powerpoint/2010/main" val="10182081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35360" y="-27384"/>
            <a:ext cx="11474927"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ctr"/>
          <a:lstStyle/>
          <a:p>
            <a:pPr defTabSz="762000"/>
            <a:r>
              <a:rPr lang="nb-NO" sz="2400" b="1" dirty="0">
                <a:highlight>
                  <a:srgbClr val="FFFFFF"/>
                </a:highlight>
                <a:cs typeface="Arial" charset="0"/>
              </a:rPr>
              <a:t>Norges største eAviser 2024: 4 % leser minst </a:t>
            </a:r>
            <a:r>
              <a:rPr lang="nb-NO" sz="2400" b="1" dirty="0">
                <a:highlight>
                  <a:srgbClr val="FFFFFF"/>
                </a:highlight>
              </a:rPr>
              <a:t>én</a:t>
            </a:r>
            <a:r>
              <a:rPr lang="nb-NO" sz="2400" b="1" dirty="0">
                <a:highlight>
                  <a:srgbClr val="FFFFFF"/>
                </a:highlight>
                <a:cs typeface="Arial" charset="0"/>
              </a:rPr>
              <a:t> eAvis daglig </a:t>
            </a:r>
          </a:p>
        </p:txBody>
      </p:sp>
      <p:graphicFrame>
        <p:nvGraphicFramePr>
          <p:cNvPr id="10" name="Objekt 3">
            <a:hlinkClick r:id="" action="ppaction://ole?verb=0"/>
          </p:cNvPr>
          <p:cNvGraphicFramePr>
            <a:graphicFrameLocks/>
          </p:cNvGraphicFramePr>
          <p:nvPr>
            <p:extLst>
              <p:ext uri="{D42A27DB-BD31-4B8C-83A1-F6EECF244321}">
                <p14:modId xmlns:p14="http://schemas.microsoft.com/office/powerpoint/2010/main" val="485133381"/>
              </p:ext>
            </p:extLst>
          </p:nvPr>
        </p:nvGraphicFramePr>
        <p:xfrm>
          <a:off x="128957" y="1354346"/>
          <a:ext cx="11877883" cy="4798705"/>
        </p:xfrm>
        <a:graphic>
          <a:graphicData uri="http://schemas.openxmlformats.org/drawingml/2006/chart">
            <c:chart xmlns:c="http://schemas.openxmlformats.org/drawingml/2006/chart" xmlns:r="http://schemas.openxmlformats.org/officeDocument/2006/relationships" r:id="rId3"/>
          </a:graphicData>
        </a:graphic>
      </p:graphicFrame>
      <p:sp>
        <p:nvSpPr>
          <p:cNvPr id="7" name="TekstSylinder 6"/>
          <p:cNvSpPr txBox="1"/>
          <p:nvPr/>
        </p:nvSpPr>
        <p:spPr>
          <a:xfrm>
            <a:off x="9989086" y="5437436"/>
            <a:ext cx="1747594" cy="307777"/>
          </a:xfrm>
          <a:prstGeom prst="rect">
            <a:avLst/>
          </a:prstGeom>
          <a:noFill/>
        </p:spPr>
        <p:txBody>
          <a:bodyPr wrap="none">
            <a:spAutoFit/>
          </a:bodyPr>
          <a:lstStyle/>
          <a:p>
            <a:pPr>
              <a:defRPr/>
            </a:pPr>
            <a:r>
              <a:rPr lang="nb-NO" sz="1400" dirty="0">
                <a:solidFill>
                  <a:schemeClr val="bg1">
                    <a:lumMod val="50000"/>
                  </a:schemeClr>
                </a:solidFill>
                <a:cs typeface="Arial" pitchFamily="34" charset="0"/>
              </a:rPr>
              <a:t>Antall lesere i tusen</a:t>
            </a:r>
          </a:p>
        </p:txBody>
      </p:sp>
      <p:pic>
        <p:nvPicPr>
          <p:cNvPr id="11" name="Picture 10">
            <a:extLst>
              <a:ext uri="{FF2B5EF4-FFF2-40B4-BE49-F238E27FC236}">
                <a16:creationId xmlns:a16="http://schemas.microsoft.com/office/drawing/2014/main" id="{17D2C022-794C-4985-ADA9-CEECBDBAD512}"/>
              </a:ext>
            </a:extLst>
          </p:cNvPr>
          <p:cNvPicPr>
            <a:picLocks noChangeAspect="1"/>
          </p:cNvPicPr>
          <p:nvPr/>
        </p:nvPicPr>
        <p:blipFill>
          <a:blip r:embed="rId4"/>
          <a:stretch>
            <a:fillRect/>
          </a:stretch>
        </p:blipFill>
        <p:spPr>
          <a:xfrm>
            <a:off x="10985326" y="6153150"/>
            <a:ext cx="691321" cy="704850"/>
          </a:xfrm>
          <a:prstGeom prst="rect">
            <a:avLst/>
          </a:prstGeom>
        </p:spPr>
      </p:pic>
      <p:sp>
        <p:nvSpPr>
          <p:cNvPr id="8" name="Plassholder for tekst 10">
            <a:extLst>
              <a:ext uri="{FF2B5EF4-FFF2-40B4-BE49-F238E27FC236}">
                <a16:creationId xmlns:a16="http://schemas.microsoft.com/office/drawing/2014/main" id="{208256AD-04EE-4BEE-B227-743EB955D25B}"/>
              </a:ext>
            </a:extLst>
          </p:cNvPr>
          <p:cNvSpPr txBox="1">
            <a:spLocks/>
          </p:cNvSpPr>
          <p:nvPr>
            <p:custDataLst>
              <p:tags r:id="rId1"/>
            </p:custDataLst>
          </p:nvPr>
        </p:nvSpPr>
        <p:spPr>
          <a:xfrm>
            <a:off x="1912809" y="6352945"/>
            <a:ext cx="6480720" cy="377723"/>
          </a:xfrm>
          <a:prstGeom prst="rect">
            <a:avLst/>
          </a:prstGeom>
        </p:spPr>
        <p:txBody>
          <a:bodyPr vert="horz" lIns="0" tIns="0" rIns="0" bIns="0" rtlCol="0" anchor="ctr">
            <a:noAutofit/>
          </a:bodyPr>
          <a:lstStyle>
            <a:lvl1pPr marL="342900" indent="-342900" algn="l" defTabSz="457200" rtl="0" eaLnBrk="1" latinLnBrk="0" hangingPunct="1">
              <a:spcBef>
                <a:spcPct val="20000"/>
              </a:spcBef>
              <a:buClr>
                <a:schemeClr val="tx2"/>
              </a:buClr>
              <a:buSzPct val="80000"/>
              <a:buFont typeface="Arial"/>
              <a:buChar char="•"/>
              <a:defRPr lang="nb-NO" sz="2500" b="0" i="0" kern="1200" smtClean="0">
                <a:solidFill>
                  <a:schemeClr val="tx2"/>
                </a:solidFill>
                <a:latin typeface="LFT Etica Regular"/>
                <a:ea typeface="+mn-ea"/>
                <a:cs typeface="LFT Etica Regular"/>
              </a:defRPr>
            </a:lvl1pPr>
            <a:lvl2pPr marL="742950" indent="-285750" algn="l" defTabSz="457200" rtl="0" eaLnBrk="1" latinLnBrk="0" hangingPunct="1">
              <a:spcBef>
                <a:spcPct val="20000"/>
              </a:spcBef>
              <a:buFont typeface="Arial"/>
              <a:buChar char="–"/>
              <a:defRPr sz="2500" b="0" i="0" kern="1200">
                <a:solidFill>
                  <a:schemeClr val="tx2"/>
                </a:solidFill>
                <a:latin typeface="LFT Etica Regular"/>
                <a:ea typeface="+mn-ea"/>
                <a:cs typeface="LFT Etica Regular"/>
              </a:defRPr>
            </a:lvl2pPr>
            <a:lvl3pPr marL="11430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3pPr>
            <a:lvl4pPr marL="16002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4pPr>
            <a:lvl5pPr marL="2057400" indent="-228600" algn="l" defTabSz="457200" rtl="0" eaLnBrk="1" latinLnBrk="0" hangingPunct="1">
              <a:spcBef>
                <a:spcPct val="20000"/>
              </a:spcBef>
              <a:buFont typeface="Arial"/>
              <a:buChar char="»"/>
              <a:defRPr sz="1500" b="0" i="0" kern="1200">
                <a:solidFill>
                  <a:schemeClr val="tx2"/>
                </a:solidFill>
                <a:latin typeface="LFT Etica Regular"/>
                <a:ea typeface="+mn-ea"/>
                <a:cs typeface="LFT Etica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ct val="0"/>
              </a:spcBef>
              <a:buNone/>
            </a:pPr>
            <a:r>
              <a:rPr lang="nb-NO" sz="1000" dirty="0">
                <a:solidFill>
                  <a:schemeClr val="bg1">
                    <a:lumMod val="50000"/>
                  </a:schemeClr>
                </a:solidFill>
                <a:latin typeface="+mj-lt"/>
              </a:rPr>
              <a:t>Kilde: Kantar Forbruker &amp; Media. </a:t>
            </a:r>
          </a:p>
        </p:txBody>
      </p:sp>
      <p:sp>
        <p:nvSpPr>
          <p:cNvPr id="3" name="Rectangle 2">
            <a:extLst>
              <a:ext uri="{FF2B5EF4-FFF2-40B4-BE49-F238E27FC236}">
                <a16:creationId xmlns:a16="http://schemas.microsoft.com/office/drawing/2014/main" id="{52CD8291-6196-4CF3-9F51-04F0FE87E42C}"/>
              </a:ext>
            </a:extLst>
          </p:cNvPr>
          <p:cNvSpPr/>
          <p:nvPr/>
        </p:nvSpPr>
        <p:spPr>
          <a:xfrm>
            <a:off x="5640680" y="4552110"/>
            <a:ext cx="6096000" cy="584775"/>
          </a:xfrm>
          <a:prstGeom prst="rect">
            <a:avLst/>
          </a:prstGeom>
          <a:ln>
            <a:solidFill>
              <a:srgbClr val="000000"/>
            </a:solidFill>
          </a:ln>
        </p:spPr>
        <p:txBody>
          <a:bodyPr>
            <a:spAutoFit/>
          </a:bodyPr>
          <a:lstStyle/>
          <a:p>
            <a:r>
              <a:rPr lang="nb-NO" sz="1600" dirty="0"/>
              <a:t>De 157 målte eAvisene har samlet sett 222.000 lesere (brutto).</a:t>
            </a:r>
          </a:p>
          <a:p>
            <a:r>
              <a:rPr lang="nb-NO" sz="1600" dirty="0"/>
              <a:t>157 eAviser er ny rekord i antall målte titler i F&amp;M.</a:t>
            </a:r>
          </a:p>
        </p:txBody>
      </p:sp>
      <p:sp>
        <p:nvSpPr>
          <p:cNvPr id="6" name="Plassholder for lysbildenummer 5">
            <a:extLst>
              <a:ext uri="{FF2B5EF4-FFF2-40B4-BE49-F238E27FC236}">
                <a16:creationId xmlns:a16="http://schemas.microsoft.com/office/drawing/2014/main" id="{BCC263D3-9C0E-5D0F-CFC5-772F2CC960CD}"/>
              </a:ext>
            </a:extLst>
          </p:cNvPr>
          <p:cNvSpPr>
            <a:spLocks noGrp="1"/>
          </p:cNvSpPr>
          <p:nvPr>
            <p:ph type="sldNum" sz="quarter" idx="10"/>
          </p:nvPr>
        </p:nvSpPr>
        <p:spPr/>
        <p:txBody>
          <a:bodyPr/>
          <a:lstStyle/>
          <a:p>
            <a:fld id="{4034BEE3-566C-4068-A777-C3A4762E861B}" type="slidenum">
              <a:rPr lang="en-GB" smtClean="0"/>
              <a:pPr/>
              <a:t>13</a:t>
            </a:fld>
            <a:endParaRPr lang="en-GB" dirty="0"/>
          </a:p>
        </p:txBody>
      </p:sp>
    </p:spTree>
    <p:extLst>
      <p:ext uri="{BB962C8B-B14F-4D97-AF65-F5344CB8AC3E}">
        <p14:creationId xmlns:p14="http://schemas.microsoft.com/office/powerpoint/2010/main" val="991995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335360" y="0"/>
            <a:ext cx="1033264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p>
            <a:pPr defTabSz="762000"/>
            <a:r>
              <a:rPr lang="nb-NO" sz="2400" b="1" dirty="0">
                <a:cs typeface="Arial" charset="0"/>
              </a:rPr>
              <a:t>Forholdet mellom </a:t>
            </a:r>
            <a:r>
              <a:rPr lang="nb-NO" sz="2400" b="1" i="1" dirty="0">
                <a:cs typeface="Arial" charset="0"/>
              </a:rPr>
              <a:t>opplag</a:t>
            </a:r>
            <a:r>
              <a:rPr lang="nb-NO" sz="2400" b="1" dirty="0">
                <a:cs typeface="Arial" charset="0"/>
              </a:rPr>
              <a:t> og </a:t>
            </a:r>
            <a:r>
              <a:rPr lang="nb-NO" sz="2400" b="1" i="1" dirty="0">
                <a:cs typeface="Arial" charset="0"/>
              </a:rPr>
              <a:t>faktisk lesing av papiraviser</a:t>
            </a:r>
          </a:p>
        </p:txBody>
      </p:sp>
      <p:sp>
        <p:nvSpPr>
          <p:cNvPr id="4" name="Rectangle 3"/>
          <p:cNvSpPr>
            <a:spLocks noChangeArrowheads="1"/>
          </p:cNvSpPr>
          <p:nvPr/>
        </p:nvSpPr>
        <p:spPr bwMode="auto">
          <a:xfrm>
            <a:off x="355171" y="1711569"/>
            <a:ext cx="11501469" cy="4282832"/>
          </a:xfrm>
          <a:prstGeom prst="rect">
            <a:avLst/>
          </a:prstGeom>
          <a:noFill/>
          <a:ln w="9525">
            <a:noFill/>
            <a:miter lim="800000"/>
            <a:headEnd/>
            <a:tailEnd/>
          </a:ln>
        </p:spPr>
        <p:txBody>
          <a:bodyPr lIns="92075" tIns="46038" rIns="92075" bIns="46038"/>
          <a:lstStyle/>
          <a:p>
            <a:pPr defTabSz="762000">
              <a:buClr>
                <a:srgbClr val="FF0099"/>
              </a:buClr>
              <a:defRPr/>
            </a:pPr>
            <a:r>
              <a:rPr lang="nb-NO" sz="1600" dirty="0">
                <a:cs typeface="Arial" pitchFamily="34" charset="0"/>
                <a:sym typeface="Wingdings" pitchFamily="2" charset="2"/>
              </a:rPr>
              <a:t>Det finnes </a:t>
            </a:r>
            <a:r>
              <a:rPr lang="nb-NO" sz="1600" u="sng" dirty="0">
                <a:cs typeface="Arial" pitchFamily="34" charset="0"/>
                <a:sym typeface="Wingdings" pitchFamily="2" charset="2"/>
              </a:rPr>
              <a:t>ikke</a:t>
            </a:r>
            <a:r>
              <a:rPr lang="nb-NO" sz="1600" dirty="0">
                <a:cs typeface="Arial" pitchFamily="34" charset="0"/>
                <a:sym typeface="Wingdings" pitchFamily="2" charset="2"/>
              </a:rPr>
              <a:t> noen direkte og absolutt sammenheng mellom opplag (trykte og godkjente eksemplar) og faktisk lesing (målt gjennom spørreundersøkelser). Generelt kan man si følgende:</a:t>
            </a:r>
          </a:p>
          <a:p>
            <a:pPr marL="171450" indent="-171450" defTabSz="762000">
              <a:buFont typeface="Wingdings" pitchFamily="2" charset="2"/>
              <a:buChar char="§"/>
              <a:defRPr/>
            </a:pPr>
            <a:endParaRPr lang="nb-NO" sz="900" dirty="0">
              <a:cs typeface="Arial" pitchFamily="34" charset="0"/>
              <a:sym typeface="Wingdings" pitchFamily="2" charset="2"/>
            </a:endParaRPr>
          </a:p>
          <a:p>
            <a:pPr marL="285750" indent="-285750" defTabSz="762000">
              <a:buFont typeface="Wingdings" pitchFamily="2" charset="2"/>
              <a:buChar char="§"/>
              <a:defRPr/>
            </a:pPr>
            <a:r>
              <a:rPr lang="nb-NO" sz="1400" dirty="0">
                <a:cs typeface="Arial" pitchFamily="34" charset="0"/>
                <a:sym typeface="Wingdings" pitchFamily="2" charset="2"/>
              </a:rPr>
              <a:t>Abonnementsaviser har færre lesere per eksemplar enn løssalgsaviser og jobbrelaterte aviser som DN og Finansavisen.</a:t>
            </a:r>
          </a:p>
          <a:p>
            <a:pPr marL="285750" indent="-285750" defTabSz="762000">
              <a:buFont typeface="Wingdings" pitchFamily="2" charset="2"/>
              <a:buChar char="§"/>
              <a:defRPr/>
            </a:pPr>
            <a:r>
              <a:rPr lang="nb-NO" sz="1400" dirty="0">
                <a:cs typeface="Arial" pitchFamily="34" charset="0"/>
                <a:sym typeface="Wingdings" pitchFamily="2" charset="2"/>
              </a:rPr>
              <a:t>Gratis flydistribusjon, fulldistribusjon i enkelte kommuner på enkelt dager vil medføre at forholdet mellom lesing og opplag ikke alltid er konstant.</a:t>
            </a:r>
          </a:p>
          <a:p>
            <a:pPr marL="285750" indent="-285750" defTabSz="762000">
              <a:buFont typeface="Wingdings" pitchFamily="2" charset="2"/>
              <a:buChar char="§"/>
              <a:defRPr/>
            </a:pPr>
            <a:r>
              <a:rPr lang="nb-NO" sz="1400" dirty="0">
                <a:cs typeface="Arial" pitchFamily="34" charset="0"/>
                <a:sym typeface="Wingdings" pitchFamily="2" charset="2"/>
              </a:rPr>
              <a:t>Aviser som jobber med å holde opplaget oppe gjennomfører ofte markedstiltak som gir flere lesere, men ikke nødvendigvis tellende opplag.</a:t>
            </a:r>
          </a:p>
          <a:p>
            <a:pPr marL="285750" indent="-285750" defTabSz="762000">
              <a:buFont typeface="Wingdings" pitchFamily="2" charset="2"/>
              <a:buChar char="§"/>
              <a:defRPr/>
            </a:pPr>
            <a:r>
              <a:rPr lang="nb-NO" sz="1400" dirty="0">
                <a:cs typeface="Arial" pitchFamily="34" charset="0"/>
                <a:sym typeface="Wingdings" pitchFamily="2" charset="2"/>
              </a:rPr>
              <a:t>Gratisaviser har desidert færrest lesere per eksemplar, da de som mottar en avis gratis ikke vil lese avisen like ofte og grundig som de som betaler for den selv. </a:t>
            </a:r>
          </a:p>
          <a:p>
            <a:pPr marL="285750" indent="-285750" defTabSz="762000">
              <a:buFont typeface="Wingdings" pitchFamily="2" charset="2"/>
              <a:buChar char="§"/>
              <a:defRPr/>
            </a:pPr>
            <a:r>
              <a:rPr lang="nb-NO" sz="1400" dirty="0">
                <a:cs typeface="Arial" pitchFamily="34" charset="0"/>
                <a:sym typeface="Wingdings" pitchFamily="2" charset="2"/>
              </a:rPr>
              <a:t>Nr.2 aviser har nesten alltid relativt sett høyere antall lesere per eksemplar enn nr.1 aviser. Mange leser nr.2 avisen gratis på jobb eller hos naboen.</a:t>
            </a:r>
          </a:p>
          <a:p>
            <a:pPr marL="285750" indent="-285750" defTabSz="762000">
              <a:buFont typeface="Wingdings" pitchFamily="2" charset="2"/>
              <a:buChar char="§"/>
              <a:defRPr/>
            </a:pPr>
            <a:r>
              <a:rPr lang="nb-NO" sz="1400" dirty="0">
                <a:cs typeface="Arial" pitchFamily="34" charset="0"/>
                <a:sym typeface="Wingdings" pitchFamily="2" charset="2"/>
              </a:rPr>
              <a:t>Endring av format og antall legg i en avis kan øke tilgjengeligheten og muligheten for at flere kan lese samme eksemplar.</a:t>
            </a:r>
          </a:p>
          <a:p>
            <a:pPr marL="285750" indent="-285750" defTabSz="762000">
              <a:buFont typeface="Wingdings" pitchFamily="2" charset="2"/>
              <a:buChar char="§"/>
              <a:defRPr/>
            </a:pPr>
            <a:r>
              <a:rPr lang="nb-NO" sz="1400" dirty="0">
                <a:cs typeface="Arial" pitchFamily="34" charset="0"/>
                <a:sym typeface="Wingdings" pitchFamily="2" charset="2"/>
              </a:rPr>
              <a:t>I noen tilfeller kan opplagsendringene være større enn endringene i lesertallene. F.eks. kan mange av de som slutter å abonnere/kjøpe avisen, likevel lese den ved å låne avisen. Dvs. at det på kort sikt kan være et etterslep i antall lesere per eksemplar ved endringer.</a:t>
            </a:r>
          </a:p>
          <a:p>
            <a:pPr marL="285750" indent="-285750" defTabSz="762000">
              <a:buFont typeface="Wingdings" pitchFamily="2" charset="2"/>
              <a:buChar char="§"/>
              <a:defRPr/>
            </a:pPr>
            <a:r>
              <a:rPr lang="nb-NO" sz="1400" dirty="0">
                <a:cs typeface="Arial" pitchFamily="34" charset="0"/>
                <a:sym typeface="Wingdings" pitchFamily="2" charset="2"/>
              </a:rPr>
              <a:t>I andre tilfeller kan lesertallet relativt sett (i prosent) falle mer enn opplaget ved at for eksempel færre personer i en husstand eller bedrift leser avisen selv om den er tilgjengelig. </a:t>
            </a:r>
          </a:p>
          <a:p>
            <a:pPr marL="285750" indent="-285750" defTabSz="762000">
              <a:buFont typeface="Wingdings" pitchFamily="2" charset="2"/>
              <a:buChar char="§"/>
              <a:defRPr/>
            </a:pPr>
            <a:r>
              <a:rPr lang="nb-NO" sz="1400" dirty="0"/>
              <a:t>Abonnementsaviser leverer kombinasjonsløsninger hvor husstander får levert alle papirutgaver i tillegg til at de har full digital tilgang. Økt digital lesning innebærer også at lojalitet til lesning av papirutgaven endres, det vil si at man leser færre papirutgaver enn det man har tilgang til.</a:t>
            </a:r>
          </a:p>
          <a:p>
            <a:pPr marL="285750" indent="-285750" defTabSz="762000">
              <a:buFont typeface="Wingdings" pitchFamily="2" charset="2"/>
              <a:buChar char="§"/>
              <a:defRPr/>
            </a:pPr>
            <a:endParaRPr lang="nb-NO" sz="1400" i="1" dirty="0">
              <a:cs typeface="Arial" pitchFamily="34" charset="0"/>
              <a:sym typeface="Wingdings" pitchFamily="2" charset="2"/>
            </a:endParaRPr>
          </a:p>
        </p:txBody>
      </p:sp>
      <p:sp>
        <p:nvSpPr>
          <p:cNvPr id="5" name="TextBox 4"/>
          <p:cNvSpPr txBox="1"/>
          <p:nvPr/>
        </p:nvSpPr>
        <p:spPr>
          <a:xfrm>
            <a:off x="2207568" y="6396335"/>
            <a:ext cx="5651359" cy="276999"/>
          </a:xfrm>
          <a:prstGeom prst="rect">
            <a:avLst/>
          </a:prstGeom>
          <a:noFill/>
        </p:spPr>
        <p:txBody>
          <a:bodyPr wrap="square" rtlCol="0">
            <a:spAutoFit/>
          </a:bodyPr>
          <a:lstStyle/>
          <a:p>
            <a:r>
              <a:rPr lang="nb-NO" sz="1200" dirty="0">
                <a:solidFill>
                  <a:schemeClr val="bg1">
                    <a:lumMod val="50000"/>
                  </a:schemeClr>
                </a:solidFill>
                <a:hlinkClick r:id="rId2">
                  <a:extLst>
                    <a:ext uri="{A12FA001-AC4F-418D-AE19-62706E023703}">
                      <ahyp:hlinkClr xmlns:ahyp="http://schemas.microsoft.com/office/drawing/2018/hyperlinkcolor" val="tx"/>
                    </a:ext>
                  </a:extLst>
                </a:hlinkClick>
              </a:rPr>
              <a:t>https://kantar.no/kantar-tns-innsikt/slik-males-lesertall-for-papiravisene/</a:t>
            </a:r>
            <a:endParaRPr lang="en-GB" sz="1200" dirty="0">
              <a:solidFill>
                <a:schemeClr val="bg1">
                  <a:lumMod val="50000"/>
                </a:schemeClr>
              </a:solidFill>
            </a:endParaRPr>
          </a:p>
        </p:txBody>
      </p:sp>
      <p:sp>
        <p:nvSpPr>
          <p:cNvPr id="6" name="Plassholder for lysbildenummer 5">
            <a:extLst>
              <a:ext uri="{FF2B5EF4-FFF2-40B4-BE49-F238E27FC236}">
                <a16:creationId xmlns:a16="http://schemas.microsoft.com/office/drawing/2014/main" id="{7A837D18-9D54-BE29-3927-A83312D4D3DC}"/>
              </a:ext>
            </a:extLst>
          </p:cNvPr>
          <p:cNvSpPr>
            <a:spLocks noGrp="1"/>
          </p:cNvSpPr>
          <p:nvPr>
            <p:ph type="sldNum" sz="quarter" idx="10"/>
          </p:nvPr>
        </p:nvSpPr>
        <p:spPr/>
        <p:txBody>
          <a:bodyPr/>
          <a:lstStyle/>
          <a:p>
            <a:fld id="{4034BEE3-566C-4068-A777-C3A4762E861B}" type="slidenum">
              <a:rPr lang="en-GB" smtClean="0"/>
              <a:pPr/>
              <a:t>14</a:t>
            </a:fld>
            <a:endParaRPr lang="en-GB" dirty="0"/>
          </a:p>
        </p:txBody>
      </p:sp>
    </p:spTree>
    <p:extLst>
      <p:ext uri="{BB962C8B-B14F-4D97-AF65-F5344CB8AC3E}">
        <p14:creationId xmlns:p14="http://schemas.microsoft.com/office/powerpoint/2010/main" val="420508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1985868" y="5902779"/>
            <a:ext cx="3734575" cy="846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nb-NO" altLang="nb-NO" dirty="0"/>
          </a:p>
        </p:txBody>
      </p:sp>
      <p:sp>
        <p:nvSpPr>
          <p:cNvPr id="4" name="Rectangle 3"/>
          <p:cNvSpPr txBox="1">
            <a:spLocks noChangeArrowheads="1"/>
          </p:cNvSpPr>
          <p:nvPr/>
        </p:nvSpPr>
        <p:spPr>
          <a:xfrm>
            <a:off x="335360" y="152400"/>
            <a:ext cx="9570640" cy="838200"/>
          </a:xfrm>
          <a:prstGeom prst="rect">
            <a:avLst/>
          </a:prstGeom>
          <a:noFill/>
        </p:spPr>
        <p:txBody>
          <a:bodyPr/>
          <a:lstStyle>
            <a:lvl1pPr algn="l" defTabSz="914400" rtl="0" eaLnBrk="1" latinLnBrk="0" hangingPunct="1">
              <a:lnSpc>
                <a:spcPct val="100000"/>
              </a:lnSpc>
              <a:spcBef>
                <a:spcPts val="600"/>
              </a:spcBef>
              <a:buNone/>
              <a:defRPr sz="3200" b="1" kern="1200">
                <a:solidFill>
                  <a:schemeClr val="tx1"/>
                </a:solidFill>
                <a:latin typeface="+mj-lt"/>
                <a:ea typeface="+mj-ea"/>
                <a:cs typeface="+mj-cs"/>
              </a:defRPr>
            </a:lvl1pPr>
          </a:lstStyle>
          <a:p>
            <a:r>
              <a:rPr lang="nb-NO" altLang="nb-NO" sz="2400" dirty="0">
                <a:latin typeface="Arial" charset="0"/>
                <a:cs typeface="Arial" charset="0"/>
              </a:rPr>
              <a:t>Feilmarginer</a:t>
            </a:r>
          </a:p>
        </p:txBody>
      </p:sp>
      <p:sp>
        <p:nvSpPr>
          <p:cNvPr id="5" name="Rectangle 4"/>
          <p:cNvSpPr txBox="1">
            <a:spLocks noChangeArrowheads="1"/>
          </p:cNvSpPr>
          <p:nvPr/>
        </p:nvSpPr>
        <p:spPr>
          <a:xfrm>
            <a:off x="203366" y="836712"/>
            <a:ext cx="11653273" cy="5338847"/>
          </a:xfrm>
          <a:prstGeom prst="rect">
            <a:avLst/>
          </a:prstGeom>
          <a:noFill/>
        </p:spPr>
        <p:txBody>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90000"/>
              </a:lnSpc>
              <a:tabLst>
                <a:tab pos="1527175" algn="ctr"/>
                <a:tab pos="2282825" algn="ctr"/>
                <a:tab pos="2947988" algn="ctr"/>
                <a:tab pos="3810000" algn="ctr"/>
                <a:tab pos="4564063" algn="ctr"/>
                <a:tab pos="5337175" algn="ctr"/>
                <a:tab pos="6092825" algn="ctr"/>
              </a:tabLst>
            </a:pPr>
            <a:r>
              <a:rPr lang="nb-NO" altLang="nb-NO" sz="1400" dirty="0">
                <a:latin typeface="Arial" charset="0"/>
                <a:cs typeface="Arial" charset="0"/>
              </a:rPr>
              <a:t>Matrisen viser at feilmarginene øker jo mindre utvalget er (antall obs.), og jo nærmere prosentresultat er 50%. Denne oversikten over feilmarginer angir et intervall for prosentresultatet som med 95% sannsynlighet inneholder det sanne resultat. F.eks. vil dekningen (den sanne verdi) for et medium som viser 20% med ca. 30.000 intervju, ligge mellom 19,6% og 20,4%. Feilmarginen er </a:t>
            </a:r>
            <a:r>
              <a:rPr lang="nb-NO" altLang="nb-NO" sz="1400" dirty="0">
                <a:solidFill>
                  <a:srgbClr val="000000"/>
                </a:solidFill>
                <a:latin typeface="Arial" charset="0"/>
                <a:cs typeface="Arial" charset="0"/>
              </a:rPr>
              <a:t>her altså +/- 0,4%, </a:t>
            </a:r>
            <a:r>
              <a:rPr lang="nb-NO" altLang="nb-NO" sz="1400" dirty="0">
                <a:latin typeface="Arial" charset="0"/>
                <a:cs typeface="Arial" charset="0"/>
              </a:rPr>
              <a:t>som tilsvarer +/- 15.000 personer. Lokalaviser, som har betydelig lavere antall intervju – ofte rundt 1.000, har relativt sett langt høyere feilmarginer.</a:t>
            </a:r>
          </a:p>
          <a:p>
            <a:pPr algn="ctr">
              <a:lnSpc>
                <a:spcPct val="90000"/>
              </a:lnSpc>
              <a:tabLst>
                <a:tab pos="1527175" algn="ctr"/>
                <a:tab pos="2282825" algn="ctr"/>
                <a:tab pos="2947988" algn="ctr"/>
                <a:tab pos="3810000" algn="ctr"/>
                <a:tab pos="4564063" algn="ctr"/>
                <a:tab pos="5337175" algn="ctr"/>
                <a:tab pos="6092825" algn="ctr"/>
              </a:tabLst>
            </a:pPr>
            <a:r>
              <a:rPr lang="nb-NO" altLang="nb-NO" sz="1800" dirty="0">
                <a:latin typeface="Arial" charset="0"/>
                <a:cs typeface="Arial" charset="0"/>
              </a:rPr>
              <a:t>Antall intervju						</a:t>
            </a:r>
          </a:p>
          <a:p>
            <a:pPr>
              <a:lnSpc>
                <a:spcPct val="80000"/>
              </a:lnSpc>
              <a:tabLst>
                <a:tab pos="1527175" algn="ctr"/>
                <a:tab pos="2282825" algn="ctr"/>
                <a:tab pos="2947988" algn="ctr"/>
                <a:tab pos="3810000" algn="ctr"/>
                <a:tab pos="4564063" algn="ctr"/>
                <a:tab pos="5337175" algn="ctr"/>
                <a:tab pos="6092825" algn="ctr"/>
              </a:tabLst>
            </a:pPr>
            <a:r>
              <a:rPr lang="nb-NO" altLang="nb-NO" sz="1200" dirty="0">
                <a:latin typeface="Arial" charset="0"/>
                <a:cs typeface="Arial" charset="0"/>
              </a:rPr>
              <a:t>	1/99%	3/97%	5/95%	10/90%	 20/80%	 30/70%	         40/60%      50/50 %	</a:t>
            </a:r>
          </a:p>
          <a:p>
            <a:pPr>
              <a:lnSpc>
                <a:spcPct val="90000"/>
              </a:lnSpc>
              <a:tabLst>
                <a:tab pos="1527175" algn="ctr"/>
                <a:tab pos="2282825" algn="ctr"/>
                <a:tab pos="2947988" algn="ctr"/>
                <a:tab pos="3810000" algn="ctr"/>
                <a:tab pos="4564063" algn="ctr"/>
                <a:tab pos="5337175" algn="ctr"/>
                <a:tab pos="6092825" algn="ctr"/>
              </a:tabLst>
            </a:pPr>
            <a:r>
              <a:rPr lang="nb-NO" altLang="nb-NO" sz="1200" dirty="0">
                <a:latin typeface="Arial" charset="0"/>
                <a:cs typeface="Arial" charset="0"/>
              </a:rPr>
              <a:t>  100	2,0	3,3	4,3	5,9	7,9	 9,0 	 9,6	           9,8	</a:t>
            </a:r>
          </a:p>
          <a:p>
            <a:pPr>
              <a:lnSpc>
                <a:spcPct val="90000"/>
              </a:lnSpc>
              <a:tabLst>
                <a:tab pos="1527175" algn="ctr"/>
                <a:tab pos="2282825" algn="ctr"/>
                <a:tab pos="2947988" algn="ctr"/>
                <a:tab pos="3810000" algn="ctr"/>
                <a:tab pos="4564063" algn="ctr"/>
                <a:tab pos="5337175" algn="ctr"/>
                <a:tab pos="6092825" algn="ctr"/>
              </a:tabLst>
            </a:pPr>
            <a:r>
              <a:rPr lang="nb-NO" altLang="nb-NO" sz="1200" dirty="0">
                <a:latin typeface="Arial" charset="0"/>
                <a:cs typeface="Arial" charset="0"/>
              </a:rPr>
              <a:t>  200	1,2	2,4	3,0	4,2	5,5	6,4	6,8	           6,9</a:t>
            </a:r>
            <a:r>
              <a:rPr lang="nb-NO" altLang="nb-NO" sz="1200" i="1" dirty="0">
                <a:latin typeface="Arial" charset="0"/>
                <a:cs typeface="Arial" charset="0"/>
              </a:rPr>
              <a:t>	</a:t>
            </a:r>
            <a:endParaRPr lang="nb-NO" altLang="nb-NO" sz="1200" dirty="0">
              <a:latin typeface="Arial" charset="0"/>
              <a:cs typeface="Arial" charset="0"/>
            </a:endParaRPr>
          </a:p>
          <a:p>
            <a:pPr>
              <a:lnSpc>
                <a:spcPct val="90000"/>
              </a:lnSpc>
              <a:tabLst>
                <a:tab pos="1527175" algn="ctr"/>
                <a:tab pos="2282825" algn="ctr"/>
                <a:tab pos="2947988" algn="ctr"/>
                <a:tab pos="3810000" algn="ctr"/>
                <a:tab pos="4564063" algn="ctr"/>
                <a:tab pos="5337175" algn="ctr"/>
                <a:tab pos="6092825" algn="ctr"/>
              </a:tabLst>
            </a:pPr>
            <a:r>
              <a:rPr lang="nb-NO" altLang="nb-NO" sz="1200" dirty="0">
                <a:latin typeface="Arial" charset="0"/>
                <a:cs typeface="Arial" charset="0"/>
              </a:rPr>
              <a:t>  400	1,0	1,7	2,2	3,0	3,9	4,5	4,8	           4,9	</a:t>
            </a:r>
            <a:endParaRPr lang="nb-NO" altLang="nb-NO" sz="1200" i="1" dirty="0">
              <a:latin typeface="Arial" charset="0"/>
              <a:cs typeface="Arial" charset="0"/>
            </a:endParaRPr>
          </a:p>
          <a:p>
            <a:pPr>
              <a:lnSpc>
                <a:spcPct val="90000"/>
              </a:lnSpc>
              <a:tabLst>
                <a:tab pos="1527175" algn="ctr"/>
                <a:tab pos="2282825" algn="ctr"/>
                <a:tab pos="2947988" algn="ctr"/>
                <a:tab pos="3810000" algn="ctr"/>
                <a:tab pos="4564063" algn="ctr"/>
                <a:tab pos="5337175" algn="ctr"/>
                <a:tab pos="6092825" algn="ctr"/>
              </a:tabLst>
            </a:pPr>
            <a:r>
              <a:rPr lang="nb-NO" altLang="nb-NO" sz="1200" dirty="0">
                <a:latin typeface="Arial" charset="0"/>
                <a:cs typeface="Arial" charset="0"/>
              </a:rPr>
              <a:t>  800	0,6	1,2	1,5	2,1	2,8	3,2	3,4	           3,5	</a:t>
            </a:r>
          </a:p>
          <a:p>
            <a:pPr>
              <a:lnSpc>
                <a:spcPct val="90000"/>
              </a:lnSpc>
              <a:tabLst>
                <a:tab pos="1527175" algn="ctr"/>
                <a:tab pos="2282825" algn="ctr"/>
                <a:tab pos="2947988" algn="ctr"/>
                <a:tab pos="3810000" algn="ctr"/>
                <a:tab pos="4564063" algn="ctr"/>
                <a:tab pos="5337175" algn="ctr"/>
                <a:tab pos="6092825" algn="ctr"/>
              </a:tabLst>
            </a:pPr>
            <a:r>
              <a:rPr lang="nb-NO" altLang="nb-NO" sz="1200" dirty="0">
                <a:latin typeface="Arial" charset="0"/>
                <a:cs typeface="Arial" charset="0"/>
              </a:rPr>
              <a:t> 1000	0,6	1,1	1,4	1,9	2,5	2,8	3,0	           3,1	</a:t>
            </a:r>
          </a:p>
          <a:p>
            <a:pPr>
              <a:lnSpc>
                <a:spcPct val="90000"/>
              </a:lnSpc>
              <a:tabLst>
                <a:tab pos="1527175" algn="ctr"/>
                <a:tab pos="2282825" algn="ctr"/>
                <a:tab pos="2947988" algn="ctr"/>
                <a:tab pos="3810000" algn="ctr"/>
                <a:tab pos="4564063" algn="ctr"/>
                <a:tab pos="5337175" algn="ctr"/>
                <a:tab pos="6092825" algn="ctr"/>
              </a:tabLst>
            </a:pPr>
            <a:r>
              <a:rPr lang="nb-NO" altLang="nb-NO" sz="1200" dirty="0">
                <a:latin typeface="Arial" charset="0"/>
                <a:cs typeface="Arial" charset="0"/>
              </a:rPr>
              <a:t> 1200	0,6	1,0	1,2	1,7	2,3	2,6	2,8	           2,9	</a:t>
            </a:r>
          </a:p>
          <a:p>
            <a:pPr>
              <a:lnSpc>
                <a:spcPct val="80000"/>
              </a:lnSpc>
              <a:tabLst>
                <a:tab pos="1527175" algn="ctr"/>
                <a:tab pos="2282825" algn="ctr"/>
                <a:tab pos="2947988" algn="ctr"/>
                <a:tab pos="3810000" algn="ctr"/>
                <a:tab pos="4564063" algn="ctr"/>
                <a:tab pos="5337175" algn="ctr"/>
                <a:tab pos="6092825" algn="ctr"/>
              </a:tabLst>
            </a:pPr>
            <a:r>
              <a:rPr lang="nb-NO" altLang="nb-NO" sz="1200" dirty="0">
                <a:latin typeface="Arial" charset="0"/>
                <a:cs typeface="Arial" charset="0"/>
              </a:rPr>
              <a:t> 2500	0,4	0,6	0,9	1,2	1,6	1,8	1,9	           2,0	</a:t>
            </a:r>
          </a:p>
          <a:p>
            <a:pPr>
              <a:lnSpc>
                <a:spcPct val="80000"/>
              </a:lnSpc>
              <a:tabLst>
                <a:tab pos="1527175" algn="ctr"/>
                <a:tab pos="2282825" algn="ctr"/>
                <a:tab pos="2947988" algn="ctr"/>
                <a:tab pos="3810000" algn="ctr"/>
                <a:tab pos="4564063" algn="ctr"/>
                <a:tab pos="5337175" algn="ctr"/>
                <a:tab pos="6092825" algn="ctr"/>
              </a:tabLst>
            </a:pPr>
            <a:r>
              <a:rPr lang="nb-NO" altLang="nb-NO" sz="1200" i="1" dirty="0">
                <a:latin typeface="Arial" charset="0"/>
                <a:cs typeface="Arial" charset="0"/>
              </a:rPr>
              <a:t> </a:t>
            </a:r>
            <a:r>
              <a:rPr lang="nb-NO" altLang="nb-NO" sz="1200" dirty="0">
                <a:latin typeface="Arial" charset="0"/>
                <a:cs typeface="Arial" charset="0"/>
              </a:rPr>
              <a:t>3000	0,4	0,6	0,8	1,1	1,5	1,7	1,8	           1,8</a:t>
            </a:r>
          </a:p>
          <a:p>
            <a:pPr>
              <a:lnSpc>
                <a:spcPct val="80000"/>
              </a:lnSpc>
              <a:tabLst>
                <a:tab pos="1527175" algn="ctr"/>
                <a:tab pos="2282825" algn="ctr"/>
                <a:tab pos="2947988" algn="ctr"/>
                <a:tab pos="3810000" algn="ctr"/>
                <a:tab pos="4564063" algn="ctr"/>
                <a:tab pos="5337175" algn="ctr"/>
                <a:tab pos="6092825" algn="ctr"/>
              </a:tabLst>
            </a:pPr>
            <a:r>
              <a:rPr lang="nb-NO" altLang="nb-NO" sz="1200" dirty="0">
                <a:latin typeface="Arial" charset="0"/>
                <a:cs typeface="Arial" charset="0"/>
              </a:rPr>
              <a:t>10000	0,2	0,3	0,4	0,6	0,8	0,9	1,0	           1,0	</a:t>
            </a:r>
          </a:p>
          <a:p>
            <a:pPr marL="228600" lvl="1" indent="-228600">
              <a:lnSpc>
                <a:spcPct val="90000"/>
              </a:lnSpc>
              <a:buFont typeface="Wingdings" panose="05000000000000000000" pitchFamily="2" charset="2"/>
              <a:buAutoNum type="arabicPlain" startAt="30000"/>
              <a:tabLst>
                <a:tab pos="1527175" algn="ctr"/>
                <a:tab pos="2282825" algn="ctr"/>
                <a:tab pos="2947988" algn="ctr"/>
                <a:tab pos="3810000" algn="ctr"/>
                <a:tab pos="4564063" algn="ctr"/>
                <a:tab pos="5337175" algn="ctr"/>
                <a:tab pos="6092825" algn="ctr"/>
              </a:tabLst>
            </a:pPr>
            <a:r>
              <a:rPr lang="nb-NO" altLang="nb-NO" sz="1200" dirty="0">
                <a:latin typeface="Arial" charset="0"/>
                <a:cs typeface="Arial" charset="0"/>
              </a:rPr>
              <a:t>              	0,1	0,1	0,2	0,4	0,4	0,5	0,5	           0,5</a:t>
            </a:r>
          </a:p>
        </p:txBody>
      </p:sp>
      <p:pic>
        <p:nvPicPr>
          <p:cNvPr id="7" name="Picture 6">
            <a:extLst>
              <a:ext uri="{FF2B5EF4-FFF2-40B4-BE49-F238E27FC236}">
                <a16:creationId xmlns:a16="http://schemas.microsoft.com/office/drawing/2014/main" id="{EE6EEBE1-89D7-4620-847A-97963FA3FEAF}"/>
              </a:ext>
            </a:extLst>
          </p:cNvPr>
          <p:cNvPicPr>
            <a:picLocks noChangeAspect="1"/>
          </p:cNvPicPr>
          <p:nvPr/>
        </p:nvPicPr>
        <p:blipFill>
          <a:blip r:embed="rId2"/>
          <a:stretch>
            <a:fillRect/>
          </a:stretch>
        </p:blipFill>
        <p:spPr>
          <a:xfrm>
            <a:off x="10612339" y="6153150"/>
            <a:ext cx="691321" cy="704850"/>
          </a:xfrm>
          <a:prstGeom prst="rect">
            <a:avLst/>
          </a:prstGeom>
        </p:spPr>
      </p:pic>
      <p:sp>
        <p:nvSpPr>
          <p:cNvPr id="8" name="TextBox 7">
            <a:extLst>
              <a:ext uri="{FF2B5EF4-FFF2-40B4-BE49-F238E27FC236}">
                <a16:creationId xmlns:a16="http://schemas.microsoft.com/office/drawing/2014/main" id="{089D9BAC-5A16-42C4-B040-102542529638}"/>
              </a:ext>
            </a:extLst>
          </p:cNvPr>
          <p:cNvSpPr txBox="1"/>
          <p:nvPr/>
        </p:nvSpPr>
        <p:spPr>
          <a:xfrm>
            <a:off x="2207568" y="6396335"/>
            <a:ext cx="5651359" cy="276999"/>
          </a:xfrm>
          <a:prstGeom prst="rect">
            <a:avLst/>
          </a:prstGeom>
          <a:noFill/>
        </p:spPr>
        <p:txBody>
          <a:bodyPr wrap="square" rtlCol="0">
            <a:spAutoFit/>
          </a:bodyPr>
          <a:lstStyle/>
          <a:p>
            <a:r>
              <a:rPr lang="nb-NO" sz="1200" dirty="0">
                <a:solidFill>
                  <a:schemeClr val="bg1">
                    <a:lumMod val="50000"/>
                  </a:schemeClr>
                </a:solidFill>
                <a:hlinkClick r:id="rId3">
                  <a:extLst>
                    <a:ext uri="{A12FA001-AC4F-418D-AE19-62706E023703}">
                      <ahyp:hlinkClr xmlns:ahyp="http://schemas.microsoft.com/office/drawing/2018/hyperlinkcolor" val="tx"/>
                    </a:ext>
                  </a:extLst>
                </a:hlinkClick>
              </a:rPr>
              <a:t>https://kantar.no/kantar-tns-innsikt/slik-males-lesertall-for-papiravisene/</a:t>
            </a:r>
            <a:endParaRPr lang="en-GB" sz="1200" dirty="0">
              <a:solidFill>
                <a:schemeClr val="bg1">
                  <a:lumMod val="50000"/>
                </a:schemeClr>
              </a:solidFill>
            </a:endParaRPr>
          </a:p>
        </p:txBody>
      </p:sp>
      <p:sp>
        <p:nvSpPr>
          <p:cNvPr id="9" name="Plassholder for lysbildenummer 8">
            <a:extLst>
              <a:ext uri="{FF2B5EF4-FFF2-40B4-BE49-F238E27FC236}">
                <a16:creationId xmlns:a16="http://schemas.microsoft.com/office/drawing/2014/main" id="{4A6FF1B9-13C9-CFBF-10B1-CB432600940D}"/>
              </a:ext>
            </a:extLst>
          </p:cNvPr>
          <p:cNvSpPr>
            <a:spLocks noGrp="1"/>
          </p:cNvSpPr>
          <p:nvPr>
            <p:ph type="sldNum" sz="quarter" idx="10"/>
          </p:nvPr>
        </p:nvSpPr>
        <p:spPr/>
        <p:txBody>
          <a:bodyPr/>
          <a:lstStyle/>
          <a:p>
            <a:fld id="{4034BEE3-566C-4068-A777-C3A4762E861B}" type="slidenum">
              <a:rPr lang="en-GB" smtClean="0"/>
              <a:pPr/>
              <a:t>15</a:t>
            </a:fld>
            <a:endParaRPr lang="en-GB" dirty="0"/>
          </a:p>
        </p:txBody>
      </p:sp>
    </p:spTree>
    <p:extLst>
      <p:ext uri="{BB962C8B-B14F-4D97-AF65-F5344CB8AC3E}">
        <p14:creationId xmlns:p14="http://schemas.microsoft.com/office/powerpoint/2010/main" val="6804771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09774" y="1120474"/>
            <a:ext cx="11619663" cy="4966818"/>
          </a:xfrm>
        </p:spPr>
        <p:txBody>
          <a:bodyPr/>
          <a:lstStyle/>
          <a:p>
            <a:pPr marL="285750" indent="-285750" algn="just">
              <a:buFont typeface="Wingdings" pitchFamily="2" charset="2"/>
              <a:buChar char="§"/>
            </a:pPr>
            <a:r>
              <a:rPr lang="nb-NO" sz="1400" dirty="0">
                <a:cs typeface="Arial" charset="0"/>
              </a:rPr>
              <a:t>Forbruker &amp; Media (</a:t>
            </a:r>
            <a:r>
              <a:rPr lang="nb-NO" sz="1400" dirty="0">
                <a:cs typeface="Arial" charset="0"/>
                <a:hlinkClick r:id="rId3"/>
              </a:rPr>
              <a:t>F&amp;M</a:t>
            </a:r>
            <a:r>
              <a:rPr lang="nb-NO" sz="1400" dirty="0">
                <a:cs typeface="Arial" charset="0"/>
              </a:rPr>
              <a:t>) er den eneste multimedieundersøkelsen i Norge. Den inneholder blant annet dekningstall for norske aviser, radiostasjoner, TV-kanaler, strømmetjenester, internett, digitalt medieinnhold, magasiner, fagblader, direkte reklame og kino. F&amp;M gir mulighet til å sammenligne medier med hverandre, og å knytte mediedata direkte til folks forbruk, interesser og holdninger. Dermed utgjør den det viktigste arbeidsredskapet for reklamebyråer, kommunikasjonsbyråer, mediebyråer, annonsører og medier når markeder og målgrupper beskrives, og medier velges for reklamekampanjer. </a:t>
            </a:r>
          </a:p>
          <a:p>
            <a:pPr marL="285750" indent="-285750" algn="just">
              <a:buFont typeface="Wingdings" pitchFamily="2" charset="2"/>
              <a:buChar char="§"/>
            </a:pPr>
            <a:r>
              <a:rPr lang="nb-NO" sz="1400" dirty="0">
                <a:highlight>
                  <a:srgbClr val="FFFFFF"/>
                </a:highlight>
              </a:rPr>
              <a:t>Det blir målt over 1100 enkeltitler i F&amp;M, fordelt på over 300 mediehus. Basert på dette rapporteres dekningstall for over 1700 titler (skriftlige medier, digitale medier, mediekombinasjoner og samkjøringer). </a:t>
            </a:r>
            <a:r>
              <a:rPr lang="nb-NO" sz="1400" dirty="0">
                <a:highlight>
                  <a:srgbClr val="FFFF00"/>
                </a:highlight>
              </a:rPr>
              <a:t>Denne gangen måler vi hele 193 nettsteder og 168 papiravis titler, som begge representerer ny rekord</a:t>
            </a:r>
            <a:r>
              <a:rPr lang="nb-NO" sz="1400" dirty="0">
                <a:highlight>
                  <a:srgbClr val="FFFFFF"/>
                </a:highlight>
              </a:rPr>
              <a:t>. Dette illustrerer den store interessen for å bli målt i F&amp;M og rapportert i </a:t>
            </a:r>
            <a:r>
              <a:rPr lang="nb-NO" sz="1400" dirty="0">
                <a:highlight>
                  <a:srgbClr val="FFFFFF"/>
                </a:highlight>
                <a:hlinkClick r:id="rId4"/>
              </a:rPr>
              <a:t>Kantar Online</a:t>
            </a:r>
            <a:r>
              <a:rPr lang="nb-NO" sz="1400" dirty="0">
                <a:highlight>
                  <a:srgbClr val="FFFFFF"/>
                </a:highlight>
              </a:rPr>
              <a:t>. Kantar Media har det siste året også registrert økt bruk av analysesoftwaren </a:t>
            </a:r>
            <a:r>
              <a:rPr lang="nb-NO" sz="1400" dirty="0">
                <a:highlight>
                  <a:srgbClr val="FFFFFF"/>
                </a:highlight>
                <a:hlinkClick r:id="rId4"/>
              </a:rPr>
              <a:t>Kantar Online</a:t>
            </a:r>
            <a:r>
              <a:rPr lang="nb-NO" sz="1400" dirty="0">
                <a:highlight>
                  <a:srgbClr val="FFFFFF"/>
                </a:highlight>
              </a:rPr>
              <a:t>.</a:t>
            </a:r>
          </a:p>
          <a:p>
            <a:pPr marL="285750" indent="-285750" algn="just">
              <a:buFont typeface="Wingdings" pitchFamily="2" charset="2"/>
              <a:buChar char="§"/>
            </a:pPr>
            <a:r>
              <a:rPr lang="nb-NO" sz="1400" dirty="0">
                <a:highlight>
                  <a:srgbClr val="FFFFFF"/>
                </a:highlight>
                <a:cs typeface="Arial" charset="0"/>
              </a:rPr>
              <a:t>Totalt er 35 429 personer som er 12 år eller eldre, blitt intervjuet i perioden </a:t>
            </a:r>
            <a:r>
              <a:rPr lang="nb-NO" sz="1400" dirty="0"/>
              <a:t>08.01.24 – 15.12.24 </a:t>
            </a:r>
            <a:r>
              <a:rPr lang="nb-NO" sz="1400" dirty="0">
                <a:cs typeface="Arial" charset="0"/>
              </a:rPr>
              <a:t>(2024</a:t>
            </a:r>
            <a:r>
              <a:rPr lang="nb-NO" sz="1400" dirty="0">
                <a:highlight>
                  <a:srgbClr val="FFFFFF"/>
                </a:highlight>
                <a:cs typeface="Arial" charset="0"/>
              </a:rPr>
              <a:t>, 25/1). </a:t>
            </a:r>
          </a:p>
          <a:p>
            <a:pPr marL="285750" indent="-285750" algn="just">
              <a:buFont typeface="Wingdings" pitchFamily="2" charset="2"/>
              <a:buChar char="§"/>
            </a:pPr>
            <a:r>
              <a:rPr lang="nb-NO" sz="1400" dirty="0">
                <a:cs typeface="Arial" charset="0"/>
              </a:rPr>
              <a:t>Tallene for denne </a:t>
            </a:r>
            <a:r>
              <a:rPr lang="nb-NO" sz="1400" dirty="0">
                <a:highlight>
                  <a:srgbClr val="FFFFFF"/>
                </a:highlight>
                <a:cs typeface="Arial" charset="0"/>
              </a:rPr>
              <a:t>rapporteringen 2024 (25/1) er sammenlignet med de fra forrige periode, </a:t>
            </a:r>
            <a:r>
              <a:rPr lang="nb-NO" sz="1400" dirty="0"/>
              <a:t>03.01.23–10.12.23 </a:t>
            </a:r>
            <a:r>
              <a:rPr lang="nb-NO" sz="1400" dirty="0">
                <a:highlight>
                  <a:srgbClr val="FFFFFF"/>
                </a:highlight>
                <a:cs typeface="Arial" charset="0"/>
              </a:rPr>
              <a:t>(2023, 24/1).</a:t>
            </a:r>
            <a:endParaRPr lang="nb-NO" sz="1400" dirty="0">
              <a:highlight>
                <a:srgbClr val="FFFFFF"/>
              </a:highlight>
            </a:endParaRPr>
          </a:p>
          <a:p>
            <a:pPr marL="285750" indent="-285750" algn="just">
              <a:buFont typeface="Wingdings" pitchFamily="2" charset="2"/>
              <a:buChar char="§"/>
            </a:pPr>
            <a:r>
              <a:rPr lang="nb-NO" sz="1400" dirty="0">
                <a:highlight>
                  <a:srgbClr val="FFFFFF"/>
                </a:highlight>
                <a:cs typeface="Arial" charset="0"/>
              </a:rPr>
              <a:t>1 % av befolkningen tilsvarer 48 412 personer </a:t>
            </a:r>
            <a:r>
              <a:rPr lang="nb-NO" sz="1400" dirty="0">
                <a:cs typeface="Arial" charset="0"/>
              </a:rPr>
              <a:t>som 12 år eller eldre.</a:t>
            </a:r>
          </a:p>
          <a:p>
            <a:pPr marL="285750" indent="-285750" algn="just">
              <a:buFont typeface="Wingdings" pitchFamily="2" charset="2"/>
              <a:buChar char="§"/>
            </a:pPr>
            <a:r>
              <a:rPr lang="nb-NO" sz="1400" dirty="0">
                <a:cs typeface="Arial" charset="0"/>
              </a:rPr>
              <a:t>Alle lesertallene gjelder for alle avisenes utgaver.</a:t>
            </a:r>
          </a:p>
          <a:p>
            <a:pPr marL="285750" indent="-285750" algn="just">
              <a:buFont typeface="Wingdings" pitchFamily="2" charset="2"/>
              <a:buChar char="§"/>
            </a:pPr>
            <a:r>
              <a:rPr lang="nb-NO" sz="1400" dirty="0">
                <a:cs typeface="Arial" charset="0"/>
              </a:rPr>
              <a:t>Informasjon om metode finnes på Kantar Medias </a:t>
            </a:r>
            <a:r>
              <a:rPr lang="nb-NO" sz="1400" dirty="0">
                <a:cs typeface="Arial" charset="0"/>
                <a:hlinkClick r:id="rId5"/>
              </a:rPr>
              <a:t>nettsider</a:t>
            </a:r>
            <a:r>
              <a:rPr lang="nb-NO" sz="1400" dirty="0">
                <a:cs typeface="Arial" charset="0"/>
              </a:rPr>
              <a:t>. </a:t>
            </a:r>
            <a:r>
              <a:rPr lang="nb-NO" sz="1400" dirty="0"/>
              <a:t>Det har ikke vært metodiske endringer for måling av papiraviser de siste årene, </a:t>
            </a:r>
            <a:r>
              <a:rPr lang="nb-NO" sz="1400" dirty="0">
                <a:highlight>
                  <a:srgbClr val="FFFFFF"/>
                </a:highlight>
              </a:rPr>
              <a:t>og det har heller ikke vært større endringer for </a:t>
            </a:r>
            <a:r>
              <a:rPr lang="nb-NO" sz="1400" dirty="0"/>
              <a:t>de digitale målingene (se </a:t>
            </a:r>
            <a:r>
              <a:rPr lang="nb-NO" sz="1400" dirty="0">
                <a:highlight>
                  <a:srgbClr val="FFFFFF"/>
                </a:highlight>
                <a:hlinkClick r:id="rId6"/>
              </a:rPr>
              <a:t>Q&amp;A for medieindeksen</a:t>
            </a:r>
            <a:r>
              <a:rPr lang="nb-NO" sz="1400" dirty="0">
                <a:highlight>
                  <a:srgbClr val="FFFFFF"/>
                </a:highlight>
              </a:rPr>
              <a:t>). Det er derfor nå mulig å gjøre direkte sammenligninger for utviklingen over flere år.</a:t>
            </a:r>
          </a:p>
          <a:p>
            <a:pPr marL="285750" indent="-285750" algn="just">
              <a:buFont typeface="Wingdings" pitchFamily="2" charset="2"/>
              <a:buChar char="§"/>
            </a:pPr>
            <a:r>
              <a:rPr lang="nb-NO" sz="1400" dirty="0">
                <a:highlight>
                  <a:srgbClr val="FFFFFF"/>
                </a:highlight>
              </a:rPr>
              <a:t>Digitalmålingen baseres på tekniske trafikkmålinger fra Kilkaya. De offisielle daglige dekningstallene for persontall rapporteres fra Kantar Media og bygger på trafikktall fra Kilkaya. For at alle nettstedene skal kunne bli rapporteres i </a:t>
            </a:r>
            <a:r>
              <a:rPr lang="nb-NO" sz="1400" dirty="0">
                <a:highlight>
                  <a:srgbClr val="FFFFFF"/>
                </a:highlight>
                <a:hlinkClick r:id="rId4"/>
              </a:rPr>
              <a:t>Kantar Online</a:t>
            </a:r>
            <a:r>
              <a:rPr lang="nb-NO" sz="1400" dirty="0">
                <a:highlight>
                  <a:srgbClr val="FFFFFF"/>
                </a:highlight>
              </a:rPr>
              <a:t>, må de være målt både i Kilkaya og i F&amp;M.</a:t>
            </a:r>
            <a:endParaRPr lang="nb-NO" sz="1400" dirty="0"/>
          </a:p>
          <a:p>
            <a:pPr marL="285750" indent="-285750" algn="just">
              <a:buFont typeface="Wingdings" pitchFamily="2" charset="2"/>
              <a:buChar char="§"/>
            </a:pPr>
            <a:endParaRPr lang="nb-NO" sz="1400" dirty="0">
              <a:cs typeface="Arial" charset="0"/>
            </a:endParaRPr>
          </a:p>
          <a:p>
            <a:pPr algn="just"/>
            <a:endParaRPr lang="nb-NO" sz="1400" dirty="0"/>
          </a:p>
          <a:p>
            <a:pPr algn="just"/>
            <a:endParaRPr lang="nb-NO" sz="1400" dirty="0"/>
          </a:p>
          <a:p>
            <a:pPr algn="just"/>
            <a:r>
              <a:rPr lang="nb-NO" sz="1400" dirty="0"/>
              <a:t>  </a:t>
            </a:r>
          </a:p>
        </p:txBody>
      </p:sp>
      <p:sp>
        <p:nvSpPr>
          <p:cNvPr id="3" name="Title 2"/>
          <p:cNvSpPr>
            <a:spLocks noGrp="1"/>
          </p:cNvSpPr>
          <p:nvPr>
            <p:ph type="title"/>
          </p:nvPr>
        </p:nvSpPr>
        <p:spPr>
          <a:xfrm>
            <a:off x="362310" y="122305"/>
            <a:ext cx="11467128" cy="490169"/>
          </a:xfrm>
        </p:spPr>
        <p:txBody>
          <a:bodyPr/>
          <a:lstStyle/>
          <a:p>
            <a:r>
              <a:rPr lang="nb-NO" dirty="0">
                <a:cs typeface="Arial" charset="0"/>
              </a:rPr>
              <a:t>Forbruker &amp; Media</a:t>
            </a:r>
            <a:br>
              <a:rPr lang="nb-NO" dirty="0">
                <a:cs typeface="Arial" charset="0"/>
              </a:rPr>
            </a:br>
            <a:endParaRPr lang="nb-NO" dirty="0"/>
          </a:p>
        </p:txBody>
      </p:sp>
      <p:pic>
        <p:nvPicPr>
          <p:cNvPr id="8" name="Picture 7">
            <a:extLst>
              <a:ext uri="{FF2B5EF4-FFF2-40B4-BE49-F238E27FC236}">
                <a16:creationId xmlns:a16="http://schemas.microsoft.com/office/drawing/2014/main" id="{C888CB76-3D26-4476-9665-F14371E0381A}"/>
              </a:ext>
            </a:extLst>
          </p:cNvPr>
          <p:cNvPicPr>
            <a:picLocks noChangeAspect="1"/>
          </p:cNvPicPr>
          <p:nvPr/>
        </p:nvPicPr>
        <p:blipFill>
          <a:blip r:embed="rId7"/>
          <a:stretch>
            <a:fillRect/>
          </a:stretch>
        </p:blipFill>
        <p:spPr>
          <a:xfrm>
            <a:off x="10985326" y="6153150"/>
            <a:ext cx="691321" cy="704850"/>
          </a:xfrm>
          <a:prstGeom prst="rect">
            <a:avLst/>
          </a:prstGeom>
        </p:spPr>
      </p:pic>
      <p:sp>
        <p:nvSpPr>
          <p:cNvPr id="9" name="Footer Placeholder 4">
            <a:extLst>
              <a:ext uri="{FF2B5EF4-FFF2-40B4-BE49-F238E27FC236}">
                <a16:creationId xmlns:a16="http://schemas.microsoft.com/office/drawing/2014/main" id="{E496940C-08FA-4C25-A206-791F6595FC6E}"/>
              </a:ext>
            </a:extLst>
          </p:cNvPr>
          <p:cNvSpPr txBox="1">
            <a:spLocks/>
          </p:cNvSpPr>
          <p:nvPr/>
        </p:nvSpPr>
        <p:spPr>
          <a:xfrm>
            <a:off x="1928507" y="6406575"/>
            <a:ext cx="7020102" cy="1980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nb-NO" sz="1000" dirty="0">
                <a:solidFill>
                  <a:schemeClr val="bg1">
                    <a:lumMod val="50000"/>
                  </a:schemeClr>
                </a:solidFill>
              </a:rPr>
              <a:t>Kilde: Kantar Forbruker &amp; Media</a:t>
            </a:r>
          </a:p>
        </p:txBody>
      </p:sp>
      <p:sp>
        <p:nvSpPr>
          <p:cNvPr id="11" name="Slide Number Placeholder 3">
            <a:extLst>
              <a:ext uri="{FF2B5EF4-FFF2-40B4-BE49-F238E27FC236}">
                <a16:creationId xmlns:a16="http://schemas.microsoft.com/office/drawing/2014/main" id="{71F52E5B-D150-118F-4CCB-E040411F098F}"/>
              </a:ext>
            </a:extLst>
          </p:cNvPr>
          <p:cNvSpPr txBox="1">
            <a:spLocks/>
          </p:cNvSpPr>
          <p:nvPr/>
        </p:nvSpPr>
        <p:spPr>
          <a:xfrm>
            <a:off x="11676647" y="6661150"/>
            <a:ext cx="515352" cy="19685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034BEE3-566C-4068-A777-C3A4762E861B}" type="slidenum">
              <a:rPr lang="en-GB" sz="1000" smtClean="0"/>
              <a:pPr algn="ctr"/>
              <a:t>2</a:t>
            </a:fld>
            <a:endParaRPr lang="en-GB" sz="1000" dirty="0"/>
          </a:p>
        </p:txBody>
      </p:sp>
      <p:sp>
        <p:nvSpPr>
          <p:cNvPr id="6" name="Plassholder for lysbildenummer 5">
            <a:extLst>
              <a:ext uri="{FF2B5EF4-FFF2-40B4-BE49-F238E27FC236}">
                <a16:creationId xmlns:a16="http://schemas.microsoft.com/office/drawing/2014/main" id="{8AE6B38D-2E47-7DF0-345B-D7FFD5051098}"/>
              </a:ext>
            </a:extLst>
          </p:cNvPr>
          <p:cNvSpPr>
            <a:spLocks noGrp="1"/>
          </p:cNvSpPr>
          <p:nvPr>
            <p:ph type="sldNum" sz="quarter" idx="4"/>
          </p:nvPr>
        </p:nvSpPr>
        <p:spPr/>
        <p:txBody>
          <a:bodyPr/>
          <a:lstStyle/>
          <a:p>
            <a:fld id="{4034BEE3-566C-4068-A777-C3A4762E861B}" type="slidenum">
              <a:rPr lang="en-GB" smtClean="0"/>
              <a:pPr/>
              <a:t>2</a:t>
            </a:fld>
            <a:endParaRPr lang="en-GB" dirty="0"/>
          </a:p>
        </p:txBody>
      </p:sp>
    </p:spTree>
    <p:extLst>
      <p:ext uri="{BB962C8B-B14F-4D97-AF65-F5344CB8AC3E}">
        <p14:creationId xmlns:p14="http://schemas.microsoft.com/office/powerpoint/2010/main" val="23654255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9999" y="1681250"/>
            <a:ext cx="11441743" cy="4360290"/>
          </a:xfrm>
        </p:spPr>
        <p:txBody>
          <a:bodyPr/>
          <a:lstStyle/>
          <a:p>
            <a:pPr>
              <a:spcBef>
                <a:spcPts val="0"/>
              </a:spcBef>
            </a:pPr>
            <a:r>
              <a:rPr lang="nb-NO" sz="1800" b="1" dirty="0"/>
              <a:t>Fortsatt tilbakegang for papiravisene</a:t>
            </a:r>
          </a:p>
          <a:p>
            <a:pPr marL="285750" indent="-285750">
              <a:spcBef>
                <a:spcPts val="0"/>
              </a:spcBef>
              <a:buFont typeface="Wingdings" pitchFamily="2" charset="2"/>
              <a:buChar char="§"/>
            </a:pPr>
            <a:r>
              <a:rPr lang="nb-NO" sz="1800" dirty="0"/>
              <a:t>De 156 målte papiravisene har en tilbakegang på 8,6 % i forhold til 2023.</a:t>
            </a:r>
          </a:p>
          <a:p>
            <a:pPr marL="285750" indent="-285750">
              <a:spcBef>
                <a:spcPts val="0"/>
              </a:spcBef>
              <a:buFont typeface="Wingdings" pitchFamily="2" charset="2"/>
              <a:buChar char="§"/>
            </a:pPr>
            <a:r>
              <a:rPr lang="nb-NO" sz="1800" dirty="0"/>
              <a:t>23 % av befolkningen leser papiraviser daglig i 2024</a:t>
            </a:r>
          </a:p>
          <a:p>
            <a:pPr marL="285750" indent="-285750">
              <a:spcBef>
                <a:spcPts val="0"/>
              </a:spcBef>
              <a:buFont typeface="Wingdings" pitchFamily="2" charset="2"/>
              <a:buChar char="§"/>
            </a:pPr>
            <a:r>
              <a:rPr lang="nb-NO" sz="1800" dirty="0">
                <a:solidFill>
                  <a:srgbClr val="000000"/>
                </a:solidFill>
              </a:rPr>
              <a:t>Konsumet av papiraviser er nå 21 % av nivået i år 2000.</a:t>
            </a:r>
          </a:p>
          <a:p>
            <a:pPr marL="285750" indent="-285750">
              <a:spcBef>
                <a:spcPts val="0"/>
              </a:spcBef>
              <a:buFont typeface="Wingdings" pitchFamily="2" charset="2"/>
              <a:buChar char="§"/>
            </a:pPr>
            <a:r>
              <a:rPr lang="nb-NO" sz="1800" dirty="0"/>
              <a:t>Blant de 156 målte avisene har 65 opplevd en nedgang i lesertall, mens bare fire har hatt en økning i antall lesere i 2024.</a:t>
            </a:r>
          </a:p>
          <a:p>
            <a:pPr marL="285750" indent="-285750">
              <a:spcBef>
                <a:spcPts val="0"/>
              </a:spcBef>
              <a:buFont typeface="Wingdings" pitchFamily="2" charset="2"/>
              <a:buChar char="§"/>
            </a:pPr>
            <a:r>
              <a:rPr lang="nb-NO" sz="1800" dirty="0"/>
              <a:t>De 141 lokal- og regionavisene, som hver har under 25.000 lesere, har samlet sett en tilbakegang på 12,4 %. Spesielt de større lokalavisene har hatt en betydelig reduksjon i antall papiravislesere.</a:t>
            </a:r>
          </a:p>
          <a:p>
            <a:pPr marL="285750" indent="-285750">
              <a:spcBef>
                <a:spcPts val="0"/>
              </a:spcBef>
              <a:buFont typeface="Wingdings" pitchFamily="2" charset="2"/>
              <a:buChar char="§"/>
            </a:pPr>
            <a:r>
              <a:rPr lang="nb-NO" sz="1800" dirty="0"/>
              <a:t>Lesing av eAviser holder seg stabilt, med 4 % som leser eAviser daglig. De 157 målte eAvisene har samlet sett 222.000 lesere.</a:t>
            </a:r>
          </a:p>
          <a:p>
            <a:pPr marL="285750" indent="-285750">
              <a:spcBef>
                <a:spcPts val="0"/>
              </a:spcBef>
              <a:buFont typeface="Wingdings" pitchFamily="2" charset="2"/>
              <a:buChar char="§"/>
            </a:pPr>
            <a:endParaRPr lang="nb-NO" sz="1800" dirty="0"/>
          </a:p>
          <a:p>
            <a:pPr>
              <a:spcBef>
                <a:spcPts val="0"/>
              </a:spcBef>
            </a:pPr>
            <a:r>
              <a:rPr lang="nb-NO" sz="1800" b="1" dirty="0"/>
              <a:t>Færre leser aviser på papir og nett</a:t>
            </a:r>
          </a:p>
          <a:p>
            <a:pPr marL="285750" indent="-285750">
              <a:spcBef>
                <a:spcPts val="0"/>
              </a:spcBef>
              <a:buFont typeface="Wingdings" pitchFamily="2" charset="2"/>
              <a:buChar char="§"/>
            </a:pPr>
            <a:r>
              <a:rPr lang="nb-NO" sz="1800" dirty="0"/>
              <a:t>77 % leser minst én avis, enten digitalt eller på papir, daglig i 2024, mot 79 % i 2023. </a:t>
            </a:r>
          </a:p>
          <a:p>
            <a:pPr marL="285750" indent="-285750">
              <a:spcBef>
                <a:spcPts val="0"/>
              </a:spcBef>
              <a:buFont typeface="Wingdings" pitchFamily="2" charset="2"/>
              <a:buChar char="§"/>
            </a:pPr>
            <a:r>
              <a:rPr lang="nb-NO" sz="1800" dirty="0"/>
              <a:t>71 % leser digitale aviser daglig: 63 % på mobil, 21 % på PC og 14 % på nettbrett. </a:t>
            </a:r>
          </a:p>
          <a:p>
            <a:pPr marL="285750" indent="-285750">
              <a:spcBef>
                <a:spcPts val="0"/>
              </a:spcBef>
              <a:buFont typeface="Wingdings" pitchFamily="2" charset="2"/>
              <a:buChar char="§"/>
            </a:pPr>
            <a:r>
              <a:rPr lang="nb-NO" sz="1800" dirty="0">
                <a:highlight>
                  <a:srgbClr val="FFFFFF"/>
                </a:highlight>
              </a:rPr>
              <a:t>Samlet går avishusene tilbake med 6 % fra 2023 til 2024 (se bilde 7 og 8). </a:t>
            </a:r>
          </a:p>
          <a:p>
            <a:pPr>
              <a:spcBef>
                <a:spcPts val="0"/>
              </a:spcBef>
            </a:pPr>
            <a:endParaRPr lang="nb-NO" sz="1800" dirty="0"/>
          </a:p>
        </p:txBody>
      </p:sp>
      <p:sp>
        <p:nvSpPr>
          <p:cNvPr id="3" name="Title 2"/>
          <p:cNvSpPr>
            <a:spLocks noGrp="1"/>
          </p:cNvSpPr>
          <p:nvPr>
            <p:ph type="title"/>
          </p:nvPr>
        </p:nvSpPr>
        <p:spPr>
          <a:xfrm>
            <a:off x="359999" y="116632"/>
            <a:ext cx="11832001" cy="922814"/>
          </a:xfrm>
        </p:spPr>
        <p:txBody>
          <a:bodyPr/>
          <a:lstStyle/>
          <a:p>
            <a:pPr rtl="0">
              <a:spcBef>
                <a:spcPts val="1200"/>
              </a:spcBef>
              <a:spcAft>
                <a:spcPts val="1200"/>
              </a:spcAft>
            </a:pPr>
            <a:r>
              <a:rPr lang="nb-NO" dirty="0">
                <a:highlight>
                  <a:srgbClr val="FFFFFF"/>
                </a:highlight>
              </a:rPr>
              <a:t>Færre </a:t>
            </a:r>
            <a:r>
              <a:rPr lang="nb-NO" b="1" dirty="0"/>
              <a:t>leser aviser på papir og nett</a:t>
            </a:r>
            <a:endParaRPr lang="nb-NO" i="1" dirty="0">
              <a:solidFill>
                <a:srgbClr val="000000"/>
              </a:solidFill>
              <a:highlight>
                <a:srgbClr val="FFFF00"/>
              </a:highlight>
              <a:cs typeface="Arial" charset="0"/>
            </a:endParaRPr>
          </a:p>
        </p:txBody>
      </p:sp>
      <p:sp>
        <p:nvSpPr>
          <p:cNvPr id="6" name="Plassholder for tekst 10"/>
          <p:cNvSpPr txBox="1">
            <a:spLocks/>
          </p:cNvSpPr>
          <p:nvPr>
            <p:custDataLst>
              <p:tags r:id="rId1"/>
            </p:custDataLst>
          </p:nvPr>
        </p:nvSpPr>
        <p:spPr>
          <a:xfrm>
            <a:off x="1953431" y="6410923"/>
            <a:ext cx="6955179" cy="377723"/>
          </a:xfrm>
          <a:prstGeom prst="rect">
            <a:avLst/>
          </a:prstGeom>
        </p:spPr>
        <p:txBody>
          <a:bodyPr vert="horz" lIns="0" tIns="0" rIns="0" bIns="0" rtlCol="0" anchor="ctr">
            <a:noAutofit/>
          </a:bodyPr>
          <a:lstStyle>
            <a:lvl1pPr marL="342900" indent="-342900" algn="l" defTabSz="457200" rtl="0" eaLnBrk="1" latinLnBrk="0" hangingPunct="1">
              <a:spcBef>
                <a:spcPct val="20000"/>
              </a:spcBef>
              <a:buClr>
                <a:schemeClr val="tx2"/>
              </a:buClr>
              <a:buSzPct val="80000"/>
              <a:buFont typeface="Arial"/>
              <a:buChar char="•"/>
              <a:defRPr lang="nb-NO" sz="2500" b="0" i="0" kern="1200" smtClean="0">
                <a:solidFill>
                  <a:schemeClr val="tx2"/>
                </a:solidFill>
                <a:latin typeface="LFT Etica Regular"/>
                <a:ea typeface="+mn-ea"/>
                <a:cs typeface="LFT Etica Regular"/>
              </a:defRPr>
            </a:lvl1pPr>
            <a:lvl2pPr marL="742950" indent="-285750" algn="l" defTabSz="457200" rtl="0" eaLnBrk="1" latinLnBrk="0" hangingPunct="1">
              <a:spcBef>
                <a:spcPct val="20000"/>
              </a:spcBef>
              <a:buFont typeface="Arial"/>
              <a:buChar char="–"/>
              <a:defRPr sz="2500" b="0" i="0" kern="1200">
                <a:solidFill>
                  <a:schemeClr val="tx2"/>
                </a:solidFill>
                <a:latin typeface="LFT Etica Regular"/>
                <a:ea typeface="+mn-ea"/>
                <a:cs typeface="LFT Etica Regular"/>
              </a:defRPr>
            </a:lvl2pPr>
            <a:lvl3pPr marL="11430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3pPr>
            <a:lvl4pPr marL="16002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4pPr>
            <a:lvl5pPr marL="2057400" indent="-228600" algn="l" defTabSz="457200" rtl="0" eaLnBrk="1" latinLnBrk="0" hangingPunct="1">
              <a:spcBef>
                <a:spcPct val="20000"/>
              </a:spcBef>
              <a:buFont typeface="Arial"/>
              <a:buChar char="»"/>
              <a:defRPr sz="1500" b="0" i="0" kern="1200">
                <a:solidFill>
                  <a:schemeClr val="tx2"/>
                </a:solidFill>
                <a:latin typeface="LFT Etica Regular"/>
                <a:ea typeface="+mn-ea"/>
                <a:cs typeface="LFT Etica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ct val="0"/>
              </a:spcBef>
              <a:buNone/>
            </a:pPr>
            <a:r>
              <a:rPr lang="nb-NO" sz="1000" dirty="0">
                <a:solidFill>
                  <a:schemeClr val="bg1">
                    <a:lumMod val="50000"/>
                  </a:schemeClr>
                </a:solidFill>
                <a:latin typeface="+mn-lt"/>
              </a:rPr>
              <a:t>Kilde: Kantar Forbruker &amp; Media. Alle endringer gjelder for sammenlignbare titler og samlede bruttotall (lesertilfeller).</a:t>
            </a:r>
          </a:p>
          <a:p>
            <a:pPr marL="0" indent="0">
              <a:spcBef>
                <a:spcPct val="0"/>
              </a:spcBef>
              <a:buNone/>
            </a:pPr>
            <a:endParaRPr lang="nb-NO" sz="1000" dirty="0">
              <a:solidFill>
                <a:schemeClr val="bg1">
                  <a:lumMod val="50000"/>
                </a:schemeClr>
              </a:solidFill>
              <a:latin typeface="+mn-lt"/>
            </a:endParaRPr>
          </a:p>
        </p:txBody>
      </p:sp>
      <p:pic>
        <p:nvPicPr>
          <p:cNvPr id="9" name="Picture 8">
            <a:extLst>
              <a:ext uri="{FF2B5EF4-FFF2-40B4-BE49-F238E27FC236}">
                <a16:creationId xmlns:a16="http://schemas.microsoft.com/office/drawing/2014/main" id="{ECAD304D-CDE8-48A7-96B4-E6F453DB4E65}"/>
              </a:ext>
            </a:extLst>
          </p:cNvPr>
          <p:cNvPicPr>
            <a:picLocks noChangeAspect="1"/>
          </p:cNvPicPr>
          <p:nvPr/>
        </p:nvPicPr>
        <p:blipFill>
          <a:blip r:embed="rId4"/>
          <a:stretch>
            <a:fillRect/>
          </a:stretch>
        </p:blipFill>
        <p:spPr>
          <a:xfrm>
            <a:off x="10985326" y="6153150"/>
            <a:ext cx="691321" cy="704850"/>
          </a:xfrm>
          <a:prstGeom prst="rect">
            <a:avLst/>
          </a:prstGeom>
        </p:spPr>
      </p:pic>
      <p:sp>
        <p:nvSpPr>
          <p:cNvPr id="7" name="Slide Number Placeholder 3">
            <a:extLst>
              <a:ext uri="{FF2B5EF4-FFF2-40B4-BE49-F238E27FC236}">
                <a16:creationId xmlns:a16="http://schemas.microsoft.com/office/drawing/2014/main" id="{3292EBEB-CFE3-404D-A3CD-F07990F2C6EE}"/>
              </a:ext>
            </a:extLst>
          </p:cNvPr>
          <p:cNvSpPr txBox="1">
            <a:spLocks/>
          </p:cNvSpPr>
          <p:nvPr/>
        </p:nvSpPr>
        <p:spPr>
          <a:xfrm>
            <a:off x="11676647" y="6661150"/>
            <a:ext cx="515352" cy="19685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034BEE3-566C-4068-A777-C3A4762E861B}" type="slidenum">
              <a:rPr lang="en-GB" sz="1000" smtClean="0"/>
              <a:pPr algn="ctr"/>
              <a:t>3</a:t>
            </a:fld>
            <a:endParaRPr lang="en-GB" sz="1000" dirty="0"/>
          </a:p>
        </p:txBody>
      </p:sp>
      <p:sp>
        <p:nvSpPr>
          <p:cNvPr id="10" name="Plassholder for lysbildenummer 9">
            <a:extLst>
              <a:ext uri="{FF2B5EF4-FFF2-40B4-BE49-F238E27FC236}">
                <a16:creationId xmlns:a16="http://schemas.microsoft.com/office/drawing/2014/main" id="{8CC26454-80C9-C039-4455-BCC5B81003C0}"/>
              </a:ext>
            </a:extLst>
          </p:cNvPr>
          <p:cNvSpPr>
            <a:spLocks noGrp="1"/>
          </p:cNvSpPr>
          <p:nvPr>
            <p:ph type="sldNum" sz="quarter" idx="4"/>
          </p:nvPr>
        </p:nvSpPr>
        <p:spPr/>
        <p:txBody>
          <a:bodyPr/>
          <a:lstStyle/>
          <a:p>
            <a:fld id="{4034BEE3-566C-4068-A777-C3A4762E861B}" type="slidenum">
              <a:rPr lang="en-GB" smtClean="0"/>
              <a:pPr/>
              <a:t>3</a:t>
            </a:fld>
            <a:endParaRPr lang="en-GB" dirty="0"/>
          </a:p>
        </p:txBody>
      </p:sp>
    </p:spTree>
    <p:extLst>
      <p:ext uri="{BB962C8B-B14F-4D97-AF65-F5344CB8AC3E}">
        <p14:creationId xmlns:p14="http://schemas.microsoft.com/office/powerpoint/2010/main" val="1228095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9">
            <a:extLst>
              <a:ext uri="{FF2B5EF4-FFF2-40B4-BE49-F238E27FC236}">
                <a16:creationId xmlns:a16="http://schemas.microsoft.com/office/drawing/2014/main" id="{FAB85CEB-E2ED-D0FA-3084-20AD3ED6C843}"/>
              </a:ext>
            </a:extLst>
          </p:cNvPr>
          <p:cNvGraphicFramePr>
            <a:graphicFrameLocks/>
          </p:cNvGraphicFramePr>
          <p:nvPr>
            <p:extLst>
              <p:ext uri="{D42A27DB-BD31-4B8C-83A1-F6EECF244321}">
                <p14:modId xmlns:p14="http://schemas.microsoft.com/office/powerpoint/2010/main" val="807462706"/>
              </p:ext>
            </p:extLst>
          </p:nvPr>
        </p:nvGraphicFramePr>
        <p:xfrm>
          <a:off x="349541" y="1163183"/>
          <a:ext cx="11545680" cy="4838427"/>
        </p:xfrm>
        <a:graphic>
          <a:graphicData uri="http://schemas.openxmlformats.org/drawingml/2006/chart">
            <c:chart xmlns:c="http://schemas.openxmlformats.org/drawingml/2006/chart" xmlns:r="http://schemas.openxmlformats.org/officeDocument/2006/relationships" r:id="rId2"/>
          </a:graphicData>
        </a:graphic>
      </p:graphicFrame>
      <p:sp>
        <p:nvSpPr>
          <p:cNvPr id="7" name="Title 3">
            <a:extLst>
              <a:ext uri="{FF2B5EF4-FFF2-40B4-BE49-F238E27FC236}">
                <a16:creationId xmlns:a16="http://schemas.microsoft.com/office/drawing/2014/main" id="{AEB0F30F-5123-4213-BE21-FCCE12F80125}"/>
              </a:ext>
            </a:extLst>
          </p:cNvPr>
          <p:cNvSpPr txBox="1">
            <a:spLocks/>
          </p:cNvSpPr>
          <p:nvPr/>
        </p:nvSpPr>
        <p:spPr>
          <a:xfrm>
            <a:off x="353650" y="51336"/>
            <a:ext cx="11466875" cy="1018704"/>
          </a:xfrm>
          <a:prstGeom prst="rect">
            <a:avLst/>
          </a:prstGeom>
        </p:spPr>
        <p:txBody>
          <a:bodyPr/>
          <a:lst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a:lstStyle>
          <a:p>
            <a:r>
              <a:rPr lang="nb-NO" dirty="0">
                <a:solidFill>
                  <a:srgbClr val="000000"/>
                </a:solidFill>
              </a:rPr>
              <a:t>Daglig dekning for norske aviser:</a:t>
            </a:r>
          </a:p>
          <a:p>
            <a:r>
              <a:rPr lang="nb-NO" dirty="0">
                <a:solidFill>
                  <a:srgbClr val="000000"/>
                </a:solidFill>
              </a:rPr>
              <a:t>Færre leser norske aviser digitalt og på papir</a:t>
            </a:r>
          </a:p>
        </p:txBody>
      </p:sp>
      <p:pic>
        <p:nvPicPr>
          <p:cNvPr id="10" name="Picture 10">
            <a:extLst>
              <a:ext uri="{FF2B5EF4-FFF2-40B4-BE49-F238E27FC236}">
                <a16:creationId xmlns:a16="http://schemas.microsoft.com/office/drawing/2014/main" id="{1BF06AD7-7080-4517-A02B-EC6386DED271}"/>
              </a:ext>
            </a:extLst>
          </p:cNvPr>
          <p:cNvPicPr>
            <a:picLocks noChangeAspect="1"/>
          </p:cNvPicPr>
          <p:nvPr/>
        </p:nvPicPr>
        <p:blipFill>
          <a:blip r:embed="rId3"/>
          <a:stretch>
            <a:fillRect/>
          </a:stretch>
        </p:blipFill>
        <p:spPr>
          <a:xfrm>
            <a:off x="10783101" y="6166744"/>
            <a:ext cx="672713" cy="685877"/>
          </a:xfrm>
          <a:prstGeom prst="rect">
            <a:avLst/>
          </a:prstGeom>
        </p:spPr>
      </p:pic>
      <p:sp>
        <p:nvSpPr>
          <p:cNvPr id="11" name="Rectangle 5">
            <a:extLst>
              <a:ext uri="{FF2B5EF4-FFF2-40B4-BE49-F238E27FC236}">
                <a16:creationId xmlns:a16="http://schemas.microsoft.com/office/drawing/2014/main" id="{9F640760-E736-4CEB-9616-915F9D5567BC}"/>
              </a:ext>
            </a:extLst>
          </p:cNvPr>
          <p:cNvSpPr>
            <a:spLocks noChangeArrowheads="1"/>
          </p:cNvSpPr>
          <p:nvPr/>
        </p:nvSpPr>
        <p:spPr bwMode="auto">
          <a:xfrm>
            <a:off x="1887368" y="6390000"/>
            <a:ext cx="8969545" cy="397545"/>
          </a:xfrm>
          <a:prstGeom prst="rect">
            <a:avLst/>
          </a:prstGeom>
          <a:noFill/>
          <a:ln w="12700">
            <a:noFill/>
            <a:miter lim="800000"/>
            <a:headEnd/>
            <a:tailEnd/>
          </a:ln>
        </p:spPr>
        <p:txBody>
          <a:bodyPr wrap="square" lIns="90488" tIns="44450" rIns="90488" bIns="44450">
            <a:spAutoFit/>
          </a:bodyPr>
          <a:lstStyle/>
          <a:p>
            <a:pPr defTabSz="762000">
              <a:defRPr/>
            </a:pPr>
            <a:r>
              <a:rPr lang="nb-NO" sz="1000" dirty="0">
                <a:solidFill>
                  <a:schemeClr val="bg1">
                    <a:lumMod val="50000"/>
                  </a:schemeClr>
                </a:solidFill>
                <a:cs typeface="Arial" pitchFamily="34" charset="0"/>
              </a:rPr>
              <a:t>Kilde:  </a:t>
            </a:r>
            <a:r>
              <a:rPr lang="nb-NO" sz="1000" dirty="0">
                <a:solidFill>
                  <a:schemeClr val="bg1">
                    <a:lumMod val="50000"/>
                  </a:schemeClr>
                </a:solidFill>
              </a:rPr>
              <a:t>Kantar Forbruker &amp; Media. Det digitale grunnlaget for 2024 er fra Q4 2024, og digitaltallene for 2023 er samlet inn Q4 2023.</a:t>
            </a:r>
            <a:r>
              <a:rPr lang="nb-NO" sz="1000" dirty="0">
                <a:solidFill>
                  <a:schemeClr val="bg1">
                    <a:lumMod val="50000"/>
                  </a:schemeClr>
                </a:solidFill>
                <a:hlinkClick r:id="rId4">
                  <a:extLst>
                    <a:ext uri="{A12FA001-AC4F-418D-AE19-62706E023703}">
                      <ahyp:hlinkClr xmlns:ahyp="http://schemas.microsoft.com/office/drawing/2018/hyperlinkcolor" val="tx"/>
                    </a:ext>
                  </a:extLst>
                </a:hlinkClick>
              </a:rPr>
              <a:t> </a:t>
            </a:r>
            <a:endParaRPr lang="nb-NO" sz="1000" dirty="0">
              <a:solidFill>
                <a:schemeClr val="bg1">
                  <a:lumMod val="50000"/>
                </a:schemeClr>
              </a:solidFill>
            </a:endParaRPr>
          </a:p>
          <a:p>
            <a:pPr defTabSz="762000">
              <a:defRPr/>
            </a:pPr>
            <a:r>
              <a:rPr lang="nb-NO" sz="1000" dirty="0">
                <a:solidFill>
                  <a:schemeClr val="bg1">
                    <a:lumMod val="50000"/>
                  </a:schemeClr>
                </a:solidFill>
              </a:rPr>
              <a:t>           </a:t>
            </a:r>
            <a:r>
              <a:rPr lang="nb-NO" sz="1000" dirty="0">
                <a:solidFill>
                  <a:schemeClr val="bg1">
                    <a:lumMod val="50000"/>
                  </a:schemeClr>
                </a:solidFill>
                <a:cs typeface="Arial" pitchFamily="34" charset="0"/>
              </a:rPr>
              <a:t>Nettavisene gjelder MBLs nettaviser som også utgir papiraviser og som blir målt i F&amp;M, og rene digitale aviser som E24 og Nettavisen inngår også.</a:t>
            </a:r>
            <a:r>
              <a:rPr lang="nb-NO" sz="1000" dirty="0">
                <a:solidFill>
                  <a:schemeClr val="bg1">
                    <a:lumMod val="50000"/>
                  </a:schemeClr>
                </a:solidFill>
              </a:rPr>
              <a:t> </a:t>
            </a:r>
            <a:endParaRPr lang="nb-NO" sz="1000" dirty="0">
              <a:solidFill>
                <a:schemeClr val="bg1">
                  <a:lumMod val="50000"/>
                </a:schemeClr>
              </a:solidFill>
              <a:cs typeface="Arial" pitchFamily="34" charset="0"/>
            </a:endParaRPr>
          </a:p>
        </p:txBody>
      </p:sp>
      <p:sp>
        <p:nvSpPr>
          <p:cNvPr id="9" name="TekstSylinder 7">
            <a:extLst>
              <a:ext uri="{FF2B5EF4-FFF2-40B4-BE49-F238E27FC236}">
                <a16:creationId xmlns:a16="http://schemas.microsoft.com/office/drawing/2014/main" id="{4A2B7F19-9AE6-426F-8B7A-8CE1FB76311C}"/>
              </a:ext>
            </a:extLst>
          </p:cNvPr>
          <p:cNvSpPr txBox="1"/>
          <p:nvPr/>
        </p:nvSpPr>
        <p:spPr>
          <a:xfrm>
            <a:off x="10153659" y="1458430"/>
            <a:ext cx="801823" cy="307777"/>
          </a:xfrm>
          <a:prstGeom prst="rect">
            <a:avLst/>
          </a:prstGeom>
          <a:noFill/>
        </p:spPr>
        <p:txBody>
          <a:bodyPr wrap="none">
            <a:spAutoFit/>
          </a:bodyPr>
          <a:lstStyle/>
          <a:p>
            <a:pPr>
              <a:defRPr/>
            </a:pPr>
            <a:r>
              <a:rPr lang="nb-NO" sz="1400" dirty="0">
                <a:solidFill>
                  <a:schemeClr val="bg1">
                    <a:lumMod val="50000"/>
                  </a:schemeClr>
                </a:solidFill>
                <a:cs typeface="Arial" pitchFamily="34" charset="0"/>
              </a:rPr>
              <a:t>Prosent</a:t>
            </a:r>
          </a:p>
        </p:txBody>
      </p:sp>
      <p:sp>
        <p:nvSpPr>
          <p:cNvPr id="5" name="Plassholder for lysbildenummer 4">
            <a:extLst>
              <a:ext uri="{FF2B5EF4-FFF2-40B4-BE49-F238E27FC236}">
                <a16:creationId xmlns:a16="http://schemas.microsoft.com/office/drawing/2014/main" id="{0E151D73-4708-D88B-E9B6-0CB75BA5E9F6}"/>
              </a:ext>
            </a:extLst>
          </p:cNvPr>
          <p:cNvSpPr>
            <a:spLocks noGrp="1"/>
          </p:cNvSpPr>
          <p:nvPr>
            <p:ph type="sldNum" sz="quarter" idx="10"/>
          </p:nvPr>
        </p:nvSpPr>
        <p:spPr/>
        <p:txBody>
          <a:bodyPr/>
          <a:lstStyle/>
          <a:p>
            <a:fld id="{4034BEE3-566C-4068-A777-C3A4762E861B}" type="slidenum">
              <a:rPr lang="en-GB" smtClean="0"/>
              <a:pPr/>
              <a:t>4</a:t>
            </a:fld>
            <a:endParaRPr lang="en-GB" dirty="0"/>
          </a:p>
        </p:txBody>
      </p:sp>
    </p:spTree>
    <p:extLst>
      <p:ext uri="{BB962C8B-B14F-4D97-AF65-F5344CB8AC3E}">
        <p14:creationId xmlns:p14="http://schemas.microsoft.com/office/powerpoint/2010/main" val="836853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Plassholder for innhold 5">
            <a:extLst>
              <a:ext uri="{FF2B5EF4-FFF2-40B4-BE49-F238E27FC236}">
                <a16:creationId xmlns:a16="http://schemas.microsoft.com/office/drawing/2014/main" id="{845797BF-C893-472A-B497-6989B1CF37EF}"/>
              </a:ext>
            </a:extLst>
          </p:cNvPr>
          <p:cNvGraphicFramePr>
            <a:graphicFrameLocks/>
          </p:cNvGraphicFramePr>
          <p:nvPr>
            <p:extLst>
              <p:ext uri="{D42A27DB-BD31-4B8C-83A1-F6EECF244321}">
                <p14:modId xmlns:p14="http://schemas.microsoft.com/office/powerpoint/2010/main" val="883850049"/>
              </p:ext>
            </p:extLst>
          </p:nvPr>
        </p:nvGraphicFramePr>
        <p:xfrm>
          <a:off x="388995" y="1059679"/>
          <a:ext cx="11416012" cy="5024587"/>
        </p:xfrm>
        <a:graphic>
          <a:graphicData uri="http://schemas.openxmlformats.org/drawingml/2006/chart">
            <c:chart xmlns:c="http://schemas.openxmlformats.org/drawingml/2006/chart" xmlns:r="http://schemas.openxmlformats.org/officeDocument/2006/relationships" r:id="rId3"/>
          </a:graphicData>
        </a:graphic>
      </p:graphicFrame>
      <p:sp>
        <p:nvSpPr>
          <p:cNvPr id="10" name="Rectangle 2">
            <a:extLst>
              <a:ext uri="{FF2B5EF4-FFF2-40B4-BE49-F238E27FC236}">
                <a16:creationId xmlns:a16="http://schemas.microsoft.com/office/drawing/2014/main" id="{38E9D869-02DC-4CBF-9428-A4294F9A4FB7}"/>
              </a:ext>
            </a:extLst>
          </p:cNvPr>
          <p:cNvSpPr>
            <a:spLocks noChangeArrowheads="1"/>
          </p:cNvSpPr>
          <p:nvPr/>
        </p:nvSpPr>
        <p:spPr bwMode="auto">
          <a:xfrm>
            <a:off x="388995" y="60424"/>
            <a:ext cx="11731469" cy="808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p>
            <a:pPr defTabSz="762000"/>
            <a:r>
              <a:rPr lang="nb-NO" sz="2400" b="1" dirty="0">
                <a:latin typeface="+mj-lt"/>
                <a:cs typeface="Arial" charset="0"/>
              </a:rPr>
              <a:t>Daglig dekning for aviser 1961 – 2024:</a:t>
            </a:r>
          </a:p>
          <a:p>
            <a:pPr defTabSz="762000"/>
            <a:r>
              <a:rPr lang="nb-NO" sz="2400" b="1" dirty="0">
                <a:latin typeface="+mj-lt"/>
                <a:cs typeface="Arial" charset="0"/>
              </a:rPr>
              <a:t>Negativ utvikling for nett- og papiraviser</a:t>
            </a:r>
            <a:endParaRPr lang="nb-NO" sz="2800" b="1" dirty="0">
              <a:latin typeface="+mj-lt"/>
              <a:cs typeface="Arial" charset="0"/>
            </a:endParaRPr>
          </a:p>
        </p:txBody>
      </p:sp>
      <p:sp>
        <p:nvSpPr>
          <p:cNvPr id="7" name="Rectangle 3">
            <a:extLst>
              <a:ext uri="{FF2B5EF4-FFF2-40B4-BE49-F238E27FC236}">
                <a16:creationId xmlns:a16="http://schemas.microsoft.com/office/drawing/2014/main" id="{5B72B1FE-7ACC-49DD-918D-A8CD1E020F99}"/>
              </a:ext>
            </a:extLst>
          </p:cNvPr>
          <p:cNvSpPr>
            <a:spLocks noChangeArrowheads="1"/>
          </p:cNvSpPr>
          <p:nvPr/>
        </p:nvSpPr>
        <p:spPr bwMode="auto">
          <a:xfrm>
            <a:off x="2407746" y="6326255"/>
            <a:ext cx="8233866" cy="585418"/>
          </a:xfrm>
          <a:prstGeom prst="rect">
            <a:avLst/>
          </a:prstGeom>
          <a:noFill/>
          <a:ln w="9525">
            <a:noFill/>
            <a:miter lim="800000"/>
            <a:headEnd/>
            <a:tailEnd/>
          </a:ln>
        </p:spPr>
        <p:txBody>
          <a:bodyPr wrap="square" lIns="92075" tIns="46038" rIns="92075" bIns="46038">
            <a:spAutoFit/>
          </a:bodyPr>
          <a:lstStyle/>
          <a:p>
            <a:pPr defTabSz="762000">
              <a:defRPr/>
            </a:pPr>
            <a:r>
              <a:rPr lang="nb-NO" sz="800" dirty="0">
                <a:solidFill>
                  <a:schemeClr val="bg1">
                    <a:lumMod val="50000"/>
                  </a:schemeClr>
                </a:solidFill>
                <a:cs typeface="Arial" pitchFamily="34" charset="0"/>
              </a:rPr>
              <a:t>Kilde:  Daglig oppslutning om papiravis og nettaviser 1961-2024. </a:t>
            </a:r>
            <a:r>
              <a:rPr lang="nb-NO" sz="800" dirty="0">
                <a:solidFill>
                  <a:schemeClr val="bg1">
                    <a:lumMod val="50000"/>
                  </a:schemeClr>
                </a:solidFill>
              </a:rPr>
              <a:t>Det har vært metodiske endringer de siste årene, og mer info om dette ligger </a:t>
            </a:r>
            <a:r>
              <a:rPr lang="nb-NO" sz="800" dirty="0">
                <a:solidFill>
                  <a:schemeClr val="bg1">
                    <a:lumMod val="50000"/>
                  </a:schemeClr>
                </a:solidFill>
                <a:hlinkClick r:id="rId4">
                  <a:extLst>
                    <a:ext uri="{A12FA001-AC4F-418D-AE19-62706E023703}">
                      <ahyp:hlinkClr xmlns:ahyp="http://schemas.microsoft.com/office/drawing/2018/hyperlinkcolor" val="tx"/>
                    </a:ext>
                  </a:extLst>
                </a:hlinkClick>
              </a:rPr>
              <a:t>her</a:t>
            </a:r>
            <a:r>
              <a:rPr lang="nb-NO" sz="800" dirty="0">
                <a:solidFill>
                  <a:schemeClr val="bg1">
                    <a:lumMod val="50000"/>
                  </a:schemeClr>
                </a:solidFill>
              </a:rPr>
              <a:t>:</a:t>
            </a:r>
            <a:endParaRPr lang="nb-NO" sz="800" dirty="0">
              <a:solidFill>
                <a:schemeClr val="bg1">
                  <a:lumMod val="50000"/>
                </a:schemeClr>
              </a:solidFill>
              <a:cs typeface="Arial" pitchFamily="34" charset="0"/>
            </a:endParaRPr>
          </a:p>
          <a:p>
            <a:pPr defTabSz="762000">
              <a:defRPr/>
            </a:pPr>
            <a:r>
              <a:rPr lang="nb-NO" sz="800" i="1" dirty="0">
                <a:solidFill>
                  <a:schemeClr val="bg1">
                    <a:lumMod val="50000"/>
                  </a:schemeClr>
                </a:solidFill>
                <a:cs typeface="Arial" pitchFamily="34" charset="0"/>
              </a:rPr>
              <a:t>           </a:t>
            </a:r>
            <a:r>
              <a:rPr lang="nb-NO" sz="800" dirty="0">
                <a:solidFill>
                  <a:schemeClr val="bg1">
                    <a:lumMod val="50000"/>
                  </a:schemeClr>
                </a:solidFill>
                <a:cs typeface="Arial" pitchFamily="34" charset="0"/>
              </a:rPr>
              <a:t>Data fra Forbruker &amp; Media fra 1994. </a:t>
            </a:r>
            <a:r>
              <a:rPr lang="nb-NO" sz="800" i="1" dirty="0">
                <a:solidFill>
                  <a:schemeClr val="bg1">
                    <a:lumMod val="50000"/>
                  </a:schemeClr>
                </a:solidFill>
                <a:cs typeface="Arial" pitchFamily="34" charset="0"/>
              </a:rPr>
              <a:t>Flerkanalsamfunnet</a:t>
            </a:r>
            <a:r>
              <a:rPr lang="nb-NO" sz="800" dirty="0">
                <a:solidFill>
                  <a:schemeClr val="bg1">
                    <a:lumMod val="50000"/>
                  </a:schemeClr>
                </a:solidFill>
                <a:cs typeface="Arial" pitchFamily="34" charset="0"/>
              </a:rPr>
              <a:t> (Lundby &amp; Futsæter, 1993). </a:t>
            </a:r>
            <a:r>
              <a:rPr lang="nb-NO" sz="800" i="1" dirty="0">
                <a:solidFill>
                  <a:schemeClr val="bg1">
                    <a:lumMod val="50000"/>
                  </a:schemeClr>
                </a:solidFill>
                <a:cs typeface="Arial" pitchFamily="34" charset="0"/>
              </a:rPr>
              <a:t>Fragmentering av medielandskapet og oppsplitting av publikum</a:t>
            </a:r>
            <a:r>
              <a:rPr lang="nb-NO" sz="800" dirty="0">
                <a:solidFill>
                  <a:schemeClr val="bg1">
                    <a:lumMod val="50000"/>
                  </a:schemeClr>
                </a:solidFill>
                <a:cs typeface="Arial" pitchFamily="34" charset="0"/>
              </a:rPr>
              <a:t> (Futsæter 1998).      </a:t>
            </a:r>
          </a:p>
          <a:p>
            <a:pPr defTabSz="762000">
              <a:defRPr/>
            </a:pPr>
            <a:r>
              <a:rPr lang="nb-NO" sz="800" dirty="0">
                <a:solidFill>
                  <a:schemeClr val="bg1">
                    <a:lumMod val="50000"/>
                  </a:schemeClr>
                </a:solidFill>
                <a:cs typeface="Arial" pitchFamily="34" charset="0"/>
              </a:rPr>
              <a:t>           Nettavisene gjelder MBLs nettaviser som også utgir papiraviser og som blir målt i F&amp;M, og fra 2021 inngår også rene digitale aviser som  E24 og Nettavisen.</a:t>
            </a:r>
          </a:p>
          <a:p>
            <a:pPr defTabSz="762000">
              <a:defRPr/>
            </a:pPr>
            <a:r>
              <a:rPr lang="nb-NO" sz="800" dirty="0">
                <a:solidFill>
                  <a:schemeClr val="bg1">
                    <a:lumMod val="50000"/>
                  </a:schemeClr>
                </a:solidFill>
                <a:cs typeface="Arial" pitchFamily="34" charset="0"/>
              </a:rPr>
              <a:t>           Fra 2018 er alle digitaltallene kalibrert i forhold til de offisielle onlinemålingene. Fra 2018 inngår også eAviser. eAviser inngår i «Totalt» og i «Nettaviser».       </a:t>
            </a:r>
          </a:p>
        </p:txBody>
      </p:sp>
      <p:sp>
        <p:nvSpPr>
          <p:cNvPr id="6" name="TekstSylinder 7">
            <a:extLst>
              <a:ext uri="{FF2B5EF4-FFF2-40B4-BE49-F238E27FC236}">
                <a16:creationId xmlns:a16="http://schemas.microsoft.com/office/drawing/2014/main" id="{7B67D9FB-D639-4B06-9B2E-13962B6598EB}"/>
              </a:ext>
            </a:extLst>
          </p:cNvPr>
          <p:cNvSpPr txBox="1"/>
          <p:nvPr/>
        </p:nvSpPr>
        <p:spPr>
          <a:xfrm>
            <a:off x="537741" y="3681785"/>
            <a:ext cx="801823" cy="307777"/>
          </a:xfrm>
          <a:prstGeom prst="rect">
            <a:avLst/>
          </a:prstGeom>
          <a:noFill/>
        </p:spPr>
        <p:txBody>
          <a:bodyPr wrap="none">
            <a:spAutoFit/>
          </a:bodyPr>
          <a:lstStyle/>
          <a:p>
            <a:pPr>
              <a:defRPr/>
            </a:pPr>
            <a:r>
              <a:rPr lang="nb-NO" sz="1400" dirty="0">
                <a:solidFill>
                  <a:schemeClr val="bg1">
                    <a:lumMod val="50000"/>
                  </a:schemeClr>
                </a:solidFill>
                <a:cs typeface="Arial" pitchFamily="34" charset="0"/>
              </a:rPr>
              <a:t>Prosent</a:t>
            </a:r>
          </a:p>
        </p:txBody>
      </p:sp>
      <p:sp>
        <p:nvSpPr>
          <p:cNvPr id="9" name="TekstSylinder 8">
            <a:extLst>
              <a:ext uri="{FF2B5EF4-FFF2-40B4-BE49-F238E27FC236}">
                <a16:creationId xmlns:a16="http://schemas.microsoft.com/office/drawing/2014/main" id="{1F06041F-6369-BCA7-41D2-4312EE584D47}"/>
              </a:ext>
            </a:extLst>
          </p:cNvPr>
          <p:cNvSpPr txBox="1"/>
          <p:nvPr/>
        </p:nvSpPr>
        <p:spPr>
          <a:xfrm>
            <a:off x="11394671" y="1807028"/>
            <a:ext cx="256480" cy="276999"/>
          </a:xfrm>
          <a:prstGeom prst="rect">
            <a:avLst/>
          </a:prstGeom>
          <a:noFill/>
        </p:spPr>
        <p:txBody>
          <a:bodyPr wrap="square" lIns="0" tIns="0" rIns="0" bIns="0" rtlCol="0">
            <a:spAutoFit/>
          </a:bodyPr>
          <a:lstStyle/>
          <a:p>
            <a:r>
              <a:rPr lang="nb-NO" dirty="0"/>
              <a:t>77</a:t>
            </a:r>
          </a:p>
        </p:txBody>
      </p:sp>
      <p:sp>
        <p:nvSpPr>
          <p:cNvPr id="3" name="Plassholder for lysbildenummer 2">
            <a:extLst>
              <a:ext uri="{FF2B5EF4-FFF2-40B4-BE49-F238E27FC236}">
                <a16:creationId xmlns:a16="http://schemas.microsoft.com/office/drawing/2014/main" id="{6D8D8AD9-C75B-1748-0ABF-BEDD707C5543}"/>
              </a:ext>
            </a:extLst>
          </p:cNvPr>
          <p:cNvSpPr>
            <a:spLocks noGrp="1"/>
          </p:cNvSpPr>
          <p:nvPr>
            <p:ph type="sldNum" sz="quarter" idx="4"/>
          </p:nvPr>
        </p:nvSpPr>
        <p:spPr/>
        <p:txBody>
          <a:bodyPr/>
          <a:lstStyle/>
          <a:p>
            <a:fld id="{4034BEE3-566C-4068-A777-C3A4762E861B}" type="slidenum">
              <a:rPr lang="en-GB" smtClean="0"/>
              <a:pPr/>
              <a:t>5</a:t>
            </a:fld>
            <a:endParaRPr lang="en-GB" dirty="0"/>
          </a:p>
        </p:txBody>
      </p:sp>
    </p:spTree>
    <p:extLst>
      <p:ext uri="{BB962C8B-B14F-4D97-AF65-F5344CB8AC3E}">
        <p14:creationId xmlns:p14="http://schemas.microsoft.com/office/powerpoint/2010/main" val="35670396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Plassholder for innhold 5">
            <a:extLst>
              <a:ext uri="{FF2B5EF4-FFF2-40B4-BE49-F238E27FC236}">
                <a16:creationId xmlns:a16="http://schemas.microsoft.com/office/drawing/2014/main" id="{845797BF-C893-472A-B497-6989B1CF37EF}"/>
              </a:ext>
            </a:extLst>
          </p:cNvPr>
          <p:cNvGraphicFramePr>
            <a:graphicFrameLocks/>
          </p:cNvGraphicFramePr>
          <p:nvPr>
            <p:extLst>
              <p:ext uri="{D42A27DB-BD31-4B8C-83A1-F6EECF244321}">
                <p14:modId xmlns:p14="http://schemas.microsoft.com/office/powerpoint/2010/main" val="1546754833"/>
              </p:ext>
            </p:extLst>
          </p:nvPr>
        </p:nvGraphicFramePr>
        <p:xfrm>
          <a:off x="388995" y="1059679"/>
          <a:ext cx="11416012" cy="5024587"/>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3">
            <a:extLst>
              <a:ext uri="{FF2B5EF4-FFF2-40B4-BE49-F238E27FC236}">
                <a16:creationId xmlns:a16="http://schemas.microsoft.com/office/drawing/2014/main" id="{5B72B1FE-7ACC-49DD-918D-A8CD1E020F99}"/>
              </a:ext>
            </a:extLst>
          </p:cNvPr>
          <p:cNvSpPr>
            <a:spLocks noChangeArrowheads="1"/>
          </p:cNvSpPr>
          <p:nvPr/>
        </p:nvSpPr>
        <p:spPr bwMode="auto">
          <a:xfrm>
            <a:off x="2407746" y="6326255"/>
            <a:ext cx="8233866" cy="585418"/>
          </a:xfrm>
          <a:prstGeom prst="rect">
            <a:avLst/>
          </a:prstGeom>
          <a:noFill/>
          <a:ln w="9525">
            <a:noFill/>
            <a:miter lim="800000"/>
            <a:headEnd/>
            <a:tailEnd/>
          </a:ln>
        </p:spPr>
        <p:txBody>
          <a:bodyPr wrap="square" lIns="92075" tIns="46038" rIns="92075" bIns="46038">
            <a:spAutoFit/>
          </a:bodyPr>
          <a:lstStyle/>
          <a:p>
            <a:pPr defTabSz="762000">
              <a:defRPr/>
            </a:pPr>
            <a:r>
              <a:rPr lang="nb-NO" sz="800" dirty="0">
                <a:solidFill>
                  <a:schemeClr val="bg1">
                    <a:lumMod val="50000"/>
                  </a:schemeClr>
                </a:solidFill>
                <a:cs typeface="Arial" pitchFamily="34" charset="0"/>
              </a:rPr>
              <a:t>Kilde:  Daglig oppslutning om papiravis og nettaviser 1961 - 2024. </a:t>
            </a:r>
            <a:r>
              <a:rPr lang="nb-NO" sz="800" dirty="0">
                <a:solidFill>
                  <a:schemeClr val="bg1">
                    <a:lumMod val="50000"/>
                  </a:schemeClr>
                </a:solidFill>
              </a:rPr>
              <a:t>Det har vært metodiske endringer de siste årene, og mer info om dette ligger </a:t>
            </a:r>
            <a:r>
              <a:rPr lang="nb-NO" sz="800" dirty="0">
                <a:solidFill>
                  <a:schemeClr val="bg1">
                    <a:lumMod val="50000"/>
                  </a:schemeClr>
                </a:solidFill>
                <a:hlinkClick r:id="rId4">
                  <a:extLst>
                    <a:ext uri="{A12FA001-AC4F-418D-AE19-62706E023703}">
                      <ahyp:hlinkClr xmlns:ahyp="http://schemas.microsoft.com/office/drawing/2018/hyperlinkcolor" val="tx"/>
                    </a:ext>
                  </a:extLst>
                </a:hlinkClick>
              </a:rPr>
              <a:t>her</a:t>
            </a:r>
            <a:r>
              <a:rPr lang="nb-NO" sz="800" dirty="0">
                <a:solidFill>
                  <a:schemeClr val="bg1">
                    <a:lumMod val="50000"/>
                  </a:schemeClr>
                </a:solidFill>
              </a:rPr>
              <a:t>:</a:t>
            </a:r>
            <a:endParaRPr lang="nb-NO" sz="800" dirty="0">
              <a:solidFill>
                <a:schemeClr val="bg1">
                  <a:lumMod val="50000"/>
                </a:schemeClr>
              </a:solidFill>
              <a:cs typeface="Arial" pitchFamily="34" charset="0"/>
            </a:endParaRPr>
          </a:p>
          <a:p>
            <a:pPr defTabSz="762000">
              <a:defRPr/>
            </a:pPr>
            <a:r>
              <a:rPr lang="nb-NO" sz="800" i="1" dirty="0">
                <a:solidFill>
                  <a:schemeClr val="bg1">
                    <a:lumMod val="50000"/>
                  </a:schemeClr>
                </a:solidFill>
                <a:cs typeface="Arial" pitchFamily="34" charset="0"/>
              </a:rPr>
              <a:t>           </a:t>
            </a:r>
            <a:r>
              <a:rPr lang="nb-NO" sz="800" dirty="0">
                <a:solidFill>
                  <a:schemeClr val="bg1">
                    <a:lumMod val="50000"/>
                  </a:schemeClr>
                </a:solidFill>
                <a:cs typeface="Arial" pitchFamily="34" charset="0"/>
              </a:rPr>
              <a:t>Data fra Forbruker &amp; Media fra 1994. </a:t>
            </a:r>
            <a:r>
              <a:rPr lang="nb-NO" sz="800" i="1" dirty="0">
                <a:solidFill>
                  <a:schemeClr val="bg1">
                    <a:lumMod val="50000"/>
                  </a:schemeClr>
                </a:solidFill>
                <a:cs typeface="Arial" pitchFamily="34" charset="0"/>
              </a:rPr>
              <a:t>Flerkanalsamfunnet</a:t>
            </a:r>
            <a:r>
              <a:rPr lang="nb-NO" sz="800" dirty="0">
                <a:solidFill>
                  <a:schemeClr val="bg1">
                    <a:lumMod val="50000"/>
                  </a:schemeClr>
                </a:solidFill>
                <a:cs typeface="Arial" pitchFamily="34" charset="0"/>
              </a:rPr>
              <a:t> (Lundby &amp; Futsæter, 1993). </a:t>
            </a:r>
            <a:r>
              <a:rPr lang="nb-NO" sz="800" i="1" dirty="0">
                <a:solidFill>
                  <a:schemeClr val="bg1">
                    <a:lumMod val="50000"/>
                  </a:schemeClr>
                </a:solidFill>
                <a:cs typeface="Arial" pitchFamily="34" charset="0"/>
              </a:rPr>
              <a:t>Fragmentering av medielandskapet og oppsplitting av publikum</a:t>
            </a:r>
            <a:r>
              <a:rPr lang="nb-NO" sz="800" dirty="0">
                <a:solidFill>
                  <a:schemeClr val="bg1">
                    <a:lumMod val="50000"/>
                  </a:schemeClr>
                </a:solidFill>
                <a:cs typeface="Arial" pitchFamily="34" charset="0"/>
              </a:rPr>
              <a:t> (Futsæter 1998).      </a:t>
            </a:r>
          </a:p>
          <a:p>
            <a:pPr defTabSz="762000">
              <a:defRPr/>
            </a:pPr>
            <a:r>
              <a:rPr lang="nb-NO" sz="800" dirty="0">
                <a:solidFill>
                  <a:schemeClr val="bg1">
                    <a:lumMod val="50000"/>
                  </a:schemeClr>
                </a:solidFill>
                <a:cs typeface="Arial" pitchFamily="34" charset="0"/>
              </a:rPr>
              <a:t>           Nettavisene gjelder MBLs nettaviser som også utgir papiraviser og som blir målt i F&amp;M, og fra 2021 inngår også rene digitale aviser som  E24 og Nettavisen.</a:t>
            </a:r>
          </a:p>
          <a:p>
            <a:pPr defTabSz="762000">
              <a:defRPr/>
            </a:pPr>
            <a:r>
              <a:rPr lang="nb-NO" sz="800" dirty="0">
                <a:solidFill>
                  <a:schemeClr val="bg1">
                    <a:lumMod val="50000"/>
                  </a:schemeClr>
                </a:solidFill>
                <a:cs typeface="Arial" pitchFamily="34" charset="0"/>
              </a:rPr>
              <a:t>           Fra 2018 er alle digitaltallene kalibrert i forhold til de offisielle onlinemålingene. Fra 2018 inngår også eAviser. eAviser inngår i «Totalt» og i «Nettaviser».       </a:t>
            </a:r>
          </a:p>
        </p:txBody>
      </p:sp>
      <p:sp>
        <p:nvSpPr>
          <p:cNvPr id="6" name="TekstSylinder 7">
            <a:extLst>
              <a:ext uri="{FF2B5EF4-FFF2-40B4-BE49-F238E27FC236}">
                <a16:creationId xmlns:a16="http://schemas.microsoft.com/office/drawing/2014/main" id="{7B67D9FB-D639-4B06-9B2E-13962B6598EB}"/>
              </a:ext>
            </a:extLst>
          </p:cNvPr>
          <p:cNvSpPr txBox="1"/>
          <p:nvPr/>
        </p:nvSpPr>
        <p:spPr>
          <a:xfrm>
            <a:off x="1356207" y="4930111"/>
            <a:ext cx="801823" cy="307777"/>
          </a:xfrm>
          <a:prstGeom prst="rect">
            <a:avLst/>
          </a:prstGeom>
          <a:noFill/>
        </p:spPr>
        <p:txBody>
          <a:bodyPr wrap="none">
            <a:spAutoFit/>
          </a:bodyPr>
          <a:lstStyle/>
          <a:p>
            <a:pPr>
              <a:defRPr/>
            </a:pPr>
            <a:r>
              <a:rPr lang="nb-NO" sz="1400" dirty="0">
                <a:solidFill>
                  <a:schemeClr val="bg1">
                    <a:lumMod val="50000"/>
                  </a:schemeClr>
                </a:solidFill>
                <a:cs typeface="Arial" pitchFamily="34" charset="0"/>
              </a:rPr>
              <a:t>Prosent</a:t>
            </a:r>
          </a:p>
        </p:txBody>
      </p:sp>
      <p:sp>
        <p:nvSpPr>
          <p:cNvPr id="8" name="Rectangle 7">
            <a:extLst>
              <a:ext uri="{FF2B5EF4-FFF2-40B4-BE49-F238E27FC236}">
                <a16:creationId xmlns:a16="http://schemas.microsoft.com/office/drawing/2014/main" id="{169655B7-A204-4829-8434-E69A417C3289}"/>
              </a:ext>
            </a:extLst>
          </p:cNvPr>
          <p:cNvSpPr>
            <a:spLocks noChangeArrowheads="1"/>
          </p:cNvSpPr>
          <p:nvPr/>
        </p:nvSpPr>
        <p:spPr bwMode="auto">
          <a:xfrm>
            <a:off x="355543" y="80058"/>
            <a:ext cx="11492205" cy="80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p>
            <a:pPr defTabSz="762000"/>
            <a:r>
              <a:rPr lang="nb-NO" sz="2800" b="1" dirty="0">
                <a:solidFill>
                  <a:srgbClr val="000000"/>
                </a:solidFill>
                <a:latin typeface="+mj-lt"/>
                <a:cs typeface="Arial" charset="0"/>
              </a:rPr>
              <a:t>Redusert daglig dekning for de tradisjonelle mediene</a:t>
            </a:r>
          </a:p>
          <a:p>
            <a:pPr defTabSz="762000"/>
            <a:endParaRPr lang="nb-NO" sz="2000" dirty="0">
              <a:solidFill>
                <a:schemeClr val="bg1">
                  <a:lumMod val="50000"/>
                </a:schemeClr>
              </a:solidFill>
              <a:latin typeface="+mj-lt"/>
              <a:cs typeface="Arial" charset="0"/>
            </a:endParaRPr>
          </a:p>
          <a:p>
            <a:pPr defTabSz="762000"/>
            <a:r>
              <a:rPr lang="nb-NO" sz="2000" dirty="0">
                <a:solidFill>
                  <a:schemeClr val="bg1">
                    <a:lumMod val="50000"/>
                  </a:schemeClr>
                </a:solidFill>
                <a:latin typeface="+mj-lt"/>
                <a:cs typeface="Arial" charset="0"/>
              </a:rPr>
              <a:t>Medieutviklingen 1961– 2024. Daglig dekning.</a:t>
            </a:r>
          </a:p>
        </p:txBody>
      </p:sp>
      <p:sp>
        <p:nvSpPr>
          <p:cNvPr id="9" name="TekstSylinder 7">
            <a:extLst>
              <a:ext uri="{FF2B5EF4-FFF2-40B4-BE49-F238E27FC236}">
                <a16:creationId xmlns:a16="http://schemas.microsoft.com/office/drawing/2014/main" id="{DBB29EEC-B897-4040-BA4B-47980D9F47C1}"/>
              </a:ext>
            </a:extLst>
          </p:cNvPr>
          <p:cNvSpPr txBox="1"/>
          <p:nvPr/>
        </p:nvSpPr>
        <p:spPr>
          <a:xfrm>
            <a:off x="10898443" y="2660848"/>
            <a:ext cx="479618" cy="369332"/>
          </a:xfrm>
          <a:prstGeom prst="rect">
            <a:avLst/>
          </a:prstGeom>
          <a:noFill/>
        </p:spPr>
        <p:txBody>
          <a:bodyPr wrap="none">
            <a:spAutoFit/>
          </a:bodyPr>
          <a:lstStyle/>
          <a:p>
            <a:pPr>
              <a:defRPr/>
            </a:pPr>
            <a:r>
              <a:rPr lang="nb-NO" b="1" dirty="0">
                <a:solidFill>
                  <a:srgbClr val="00D200"/>
                </a:solidFill>
                <a:cs typeface="Arial" pitchFamily="34" charset="0"/>
              </a:rPr>
              <a:t>TV</a:t>
            </a:r>
          </a:p>
        </p:txBody>
      </p:sp>
      <p:sp>
        <p:nvSpPr>
          <p:cNvPr id="10" name="TekstSylinder 7">
            <a:extLst>
              <a:ext uri="{FF2B5EF4-FFF2-40B4-BE49-F238E27FC236}">
                <a16:creationId xmlns:a16="http://schemas.microsoft.com/office/drawing/2014/main" id="{97BD6269-47EE-430C-AD0C-1FEBC98DD8EB}"/>
              </a:ext>
            </a:extLst>
          </p:cNvPr>
          <p:cNvSpPr txBox="1"/>
          <p:nvPr/>
        </p:nvSpPr>
        <p:spPr>
          <a:xfrm>
            <a:off x="10520951" y="4059083"/>
            <a:ext cx="1290738" cy="338554"/>
          </a:xfrm>
          <a:prstGeom prst="rect">
            <a:avLst/>
          </a:prstGeom>
          <a:noFill/>
        </p:spPr>
        <p:txBody>
          <a:bodyPr wrap="none">
            <a:spAutoFit/>
          </a:bodyPr>
          <a:lstStyle/>
          <a:p>
            <a:pPr>
              <a:defRPr/>
            </a:pPr>
            <a:r>
              <a:rPr lang="nb-NO" sz="1600" b="1" dirty="0">
                <a:solidFill>
                  <a:srgbClr val="ED6666"/>
                </a:solidFill>
                <a:cs typeface="Arial" pitchFamily="34" charset="0"/>
              </a:rPr>
              <a:t>Papiraviser</a:t>
            </a:r>
          </a:p>
        </p:txBody>
      </p:sp>
      <p:sp>
        <p:nvSpPr>
          <p:cNvPr id="11" name="TekstSylinder 7">
            <a:extLst>
              <a:ext uri="{FF2B5EF4-FFF2-40B4-BE49-F238E27FC236}">
                <a16:creationId xmlns:a16="http://schemas.microsoft.com/office/drawing/2014/main" id="{D22954A0-4206-48CF-B2C2-144393AA7338}"/>
              </a:ext>
            </a:extLst>
          </p:cNvPr>
          <p:cNvSpPr txBox="1"/>
          <p:nvPr/>
        </p:nvSpPr>
        <p:spPr>
          <a:xfrm>
            <a:off x="10789454" y="3400121"/>
            <a:ext cx="753732" cy="338554"/>
          </a:xfrm>
          <a:prstGeom prst="rect">
            <a:avLst/>
          </a:prstGeom>
          <a:noFill/>
        </p:spPr>
        <p:txBody>
          <a:bodyPr wrap="none">
            <a:spAutoFit/>
          </a:bodyPr>
          <a:lstStyle/>
          <a:p>
            <a:pPr>
              <a:defRPr/>
            </a:pPr>
            <a:r>
              <a:rPr lang="nb-NO" sz="1600" b="1" dirty="0">
                <a:solidFill>
                  <a:schemeClr val="bg1">
                    <a:lumMod val="50000"/>
                  </a:schemeClr>
                </a:solidFill>
                <a:cs typeface="Arial" pitchFamily="34" charset="0"/>
              </a:rPr>
              <a:t>Radio</a:t>
            </a:r>
          </a:p>
        </p:txBody>
      </p:sp>
      <p:sp>
        <p:nvSpPr>
          <p:cNvPr id="12" name="TekstSylinder 7">
            <a:extLst>
              <a:ext uri="{FF2B5EF4-FFF2-40B4-BE49-F238E27FC236}">
                <a16:creationId xmlns:a16="http://schemas.microsoft.com/office/drawing/2014/main" id="{8BED22B8-1F6C-4FBF-9F76-39A8C68C36BF}"/>
              </a:ext>
            </a:extLst>
          </p:cNvPr>
          <p:cNvSpPr txBox="1"/>
          <p:nvPr/>
        </p:nvSpPr>
        <p:spPr>
          <a:xfrm>
            <a:off x="10515492" y="5068611"/>
            <a:ext cx="1199367" cy="338554"/>
          </a:xfrm>
          <a:prstGeom prst="rect">
            <a:avLst/>
          </a:prstGeom>
          <a:noFill/>
        </p:spPr>
        <p:txBody>
          <a:bodyPr wrap="none">
            <a:spAutoFit/>
          </a:bodyPr>
          <a:lstStyle/>
          <a:p>
            <a:pPr>
              <a:defRPr/>
            </a:pPr>
            <a:r>
              <a:rPr lang="nb-NO" sz="1600" b="1" dirty="0">
                <a:solidFill>
                  <a:srgbClr val="00B6FF"/>
                </a:solidFill>
                <a:cs typeface="Arial" pitchFamily="34" charset="0"/>
              </a:rPr>
              <a:t>Magasiner</a:t>
            </a:r>
          </a:p>
        </p:txBody>
      </p:sp>
      <p:sp>
        <p:nvSpPr>
          <p:cNvPr id="4" name="Plassholder for lysbildenummer 3">
            <a:extLst>
              <a:ext uri="{FF2B5EF4-FFF2-40B4-BE49-F238E27FC236}">
                <a16:creationId xmlns:a16="http://schemas.microsoft.com/office/drawing/2014/main" id="{8319A433-9797-1D7A-DA47-2CAFA43AB6DB}"/>
              </a:ext>
            </a:extLst>
          </p:cNvPr>
          <p:cNvSpPr>
            <a:spLocks noGrp="1"/>
          </p:cNvSpPr>
          <p:nvPr>
            <p:ph type="sldNum" sz="quarter" idx="4"/>
          </p:nvPr>
        </p:nvSpPr>
        <p:spPr/>
        <p:txBody>
          <a:bodyPr/>
          <a:lstStyle/>
          <a:p>
            <a:fld id="{4034BEE3-566C-4068-A777-C3A4762E861B}" type="slidenum">
              <a:rPr lang="en-GB" smtClean="0"/>
              <a:pPr/>
              <a:t>6</a:t>
            </a:fld>
            <a:endParaRPr lang="en-GB" dirty="0"/>
          </a:p>
        </p:txBody>
      </p:sp>
    </p:spTree>
    <p:extLst>
      <p:ext uri="{BB962C8B-B14F-4D97-AF65-F5344CB8AC3E}">
        <p14:creationId xmlns:p14="http://schemas.microsoft.com/office/powerpoint/2010/main" val="2774656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35361" y="-27384"/>
            <a:ext cx="10153254"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ctr"/>
          <a:lstStyle/>
          <a:p>
            <a:pPr defTabSz="762000"/>
            <a:r>
              <a:rPr lang="nb-NO" sz="2400" b="1" dirty="0">
                <a:highlight>
                  <a:srgbClr val="FFFFFF"/>
                </a:highlight>
                <a:cs typeface="Arial" charset="0"/>
              </a:rPr>
              <a:t>Norges største avishus totalt (nett og papir)</a:t>
            </a:r>
          </a:p>
        </p:txBody>
      </p:sp>
      <p:graphicFrame>
        <p:nvGraphicFramePr>
          <p:cNvPr id="10" name="Objekt 3">
            <a:hlinkClick r:id="" action="ppaction://ole?verb=0"/>
          </p:cNvPr>
          <p:cNvGraphicFramePr>
            <a:graphicFrameLocks/>
          </p:cNvGraphicFramePr>
          <p:nvPr>
            <p:extLst>
              <p:ext uri="{D42A27DB-BD31-4B8C-83A1-F6EECF244321}">
                <p14:modId xmlns:p14="http://schemas.microsoft.com/office/powerpoint/2010/main" val="624651551"/>
              </p:ext>
            </p:extLst>
          </p:nvPr>
        </p:nvGraphicFramePr>
        <p:xfrm>
          <a:off x="102929" y="880394"/>
          <a:ext cx="11831394" cy="5337642"/>
        </p:xfrm>
        <a:graphic>
          <a:graphicData uri="http://schemas.openxmlformats.org/drawingml/2006/chart">
            <c:chart xmlns:c="http://schemas.openxmlformats.org/drawingml/2006/chart" xmlns:r="http://schemas.openxmlformats.org/officeDocument/2006/relationships" r:id="rId2"/>
          </a:graphicData>
        </a:graphic>
      </p:graphicFrame>
      <p:sp>
        <p:nvSpPr>
          <p:cNvPr id="7" name="TekstSylinder 6"/>
          <p:cNvSpPr txBox="1"/>
          <p:nvPr/>
        </p:nvSpPr>
        <p:spPr>
          <a:xfrm>
            <a:off x="10271804" y="5211480"/>
            <a:ext cx="1210588" cy="307777"/>
          </a:xfrm>
          <a:prstGeom prst="rect">
            <a:avLst/>
          </a:prstGeom>
          <a:noFill/>
        </p:spPr>
        <p:txBody>
          <a:bodyPr wrap="none">
            <a:spAutoFit/>
          </a:bodyPr>
          <a:lstStyle/>
          <a:p>
            <a:pPr>
              <a:defRPr/>
            </a:pPr>
            <a:r>
              <a:rPr lang="nb-NO" sz="1400" dirty="0">
                <a:solidFill>
                  <a:schemeClr val="bg1">
                    <a:lumMod val="50000"/>
                  </a:schemeClr>
                </a:solidFill>
                <a:cs typeface="Arial" pitchFamily="34" charset="0"/>
              </a:rPr>
              <a:t>Antall i tusen</a:t>
            </a:r>
          </a:p>
        </p:txBody>
      </p:sp>
      <p:pic>
        <p:nvPicPr>
          <p:cNvPr id="12" name="Picture 11">
            <a:extLst>
              <a:ext uri="{FF2B5EF4-FFF2-40B4-BE49-F238E27FC236}">
                <a16:creationId xmlns:a16="http://schemas.microsoft.com/office/drawing/2014/main" id="{25150508-B2B1-4226-846F-F8F43DA0D913}"/>
              </a:ext>
            </a:extLst>
          </p:cNvPr>
          <p:cNvPicPr>
            <a:picLocks noChangeAspect="1"/>
          </p:cNvPicPr>
          <p:nvPr/>
        </p:nvPicPr>
        <p:blipFill>
          <a:blip r:embed="rId3"/>
          <a:stretch>
            <a:fillRect/>
          </a:stretch>
        </p:blipFill>
        <p:spPr>
          <a:xfrm>
            <a:off x="10985326" y="6153150"/>
            <a:ext cx="691321" cy="704850"/>
          </a:xfrm>
          <a:prstGeom prst="rect">
            <a:avLst/>
          </a:prstGeom>
        </p:spPr>
      </p:pic>
      <p:sp>
        <p:nvSpPr>
          <p:cNvPr id="2" name="Footer Placeholder 4">
            <a:extLst>
              <a:ext uri="{FF2B5EF4-FFF2-40B4-BE49-F238E27FC236}">
                <a16:creationId xmlns:a16="http://schemas.microsoft.com/office/drawing/2014/main" id="{EC702CDD-8024-8124-556A-197AA0FA496E}"/>
              </a:ext>
            </a:extLst>
          </p:cNvPr>
          <p:cNvSpPr txBox="1">
            <a:spLocks/>
          </p:cNvSpPr>
          <p:nvPr/>
        </p:nvSpPr>
        <p:spPr>
          <a:xfrm>
            <a:off x="2156604" y="6435982"/>
            <a:ext cx="9127670" cy="1980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nb-NO" sz="1000" dirty="0">
                <a:solidFill>
                  <a:schemeClr val="bg1">
                    <a:lumMod val="50000"/>
                  </a:schemeClr>
                </a:solidFill>
              </a:rPr>
              <a:t>Kilde: Kantar Forbruker &amp; Media.</a:t>
            </a:r>
          </a:p>
          <a:p>
            <a:r>
              <a:rPr lang="nb-NO" sz="1000" dirty="0">
                <a:solidFill>
                  <a:schemeClr val="bg1">
                    <a:lumMod val="50000"/>
                  </a:schemeClr>
                </a:solidFill>
              </a:rPr>
              <a:t>          Det digitale grunnlaget for 2024 er fra Q4 2024, og digitaltallene for 2023 er samlet inn Q4 2023.</a:t>
            </a:r>
          </a:p>
          <a:p>
            <a:r>
              <a:rPr lang="nb-NO" sz="1000" dirty="0">
                <a:solidFill>
                  <a:schemeClr val="bg1">
                    <a:lumMod val="50000"/>
                  </a:schemeClr>
                </a:solidFill>
              </a:rPr>
              <a:t> </a:t>
            </a:r>
          </a:p>
          <a:p>
            <a:endParaRPr lang="nb-NO" sz="1000" dirty="0">
              <a:solidFill>
                <a:schemeClr val="bg1">
                  <a:lumMod val="50000"/>
                </a:schemeClr>
              </a:solidFill>
            </a:endParaRPr>
          </a:p>
        </p:txBody>
      </p:sp>
      <p:sp>
        <p:nvSpPr>
          <p:cNvPr id="8" name="Plassholder for lysbildenummer 7">
            <a:extLst>
              <a:ext uri="{FF2B5EF4-FFF2-40B4-BE49-F238E27FC236}">
                <a16:creationId xmlns:a16="http://schemas.microsoft.com/office/drawing/2014/main" id="{174172FB-BFAA-2BCB-12E6-28CFD1A7CD59}"/>
              </a:ext>
            </a:extLst>
          </p:cNvPr>
          <p:cNvSpPr>
            <a:spLocks noGrp="1"/>
          </p:cNvSpPr>
          <p:nvPr>
            <p:ph type="sldNum" sz="quarter" idx="10"/>
          </p:nvPr>
        </p:nvSpPr>
        <p:spPr/>
        <p:txBody>
          <a:bodyPr/>
          <a:lstStyle/>
          <a:p>
            <a:fld id="{4034BEE3-566C-4068-A777-C3A4762E861B}" type="slidenum">
              <a:rPr lang="en-GB" smtClean="0"/>
              <a:pPr/>
              <a:t>7</a:t>
            </a:fld>
            <a:endParaRPr lang="en-GB" dirty="0"/>
          </a:p>
        </p:txBody>
      </p:sp>
    </p:spTree>
    <p:extLst>
      <p:ext uri="{BB962C8B-B14F-4D97-AF65-F5344CB8AC3E}">
        <p14:creationId xmlns:p14="http://schemas.microsoft.com/office/powerpoint/2010/main" val="3893965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kt 4">
            <a:hlinkClick r:id="" action="ppaction://ole?verb=0"/>
            <a:extLst>
              <a:ext uri="{FF2B5EF4-FFF2-40B4-BE49-F238E27FC236}">
                <a16:creationId xmlns:a16="http://schemas.microsoft.com/office/drawing/2014/main" id="{CECCAC29-16F0-6744-00A9-CD402684D10D}"/>
              </a:ext>
            </a:extLst>
          </p:cNvPr>
          <p:cNvGraphicFramePr>
            <a:graphicFrameLocks/>
          </p:cNvGraphicFramePr>
          <p:nvPr>
            <p:extLst>
              <p:ext uri="{D42A27DB-BD31-4B8C-83A1-F6EECF244321}">
                <p14:modId xmlns:p14="http://schemas.microsoft.com/office/powerpoint/2010/main" val="1827989769"/>
              </p:ext>
            </p:extLst>
          </p:nvPr>
        </p:nvGraphicFramePr>
        <p:xfrm>
          <a:off x="357188" y="1043796"/>
          <a:ext cx="11466875" cy="5095067"/>
        </p:xfrm>
        <a:graphic>
          <a:graphicData uri="http://schemas.openxmlformats.org/drawingml/2006/chart">
            <c:chart xmlns:c="http://schemas.openxmlformats.org/drawingml/2006/chart" xmlns:r="http://schemas.openxmlformats.org/officeDocument/2006/relationships" r:id="rId2"/>
          </a:graphicData>
        </a:graphic>
      </p:graphicFrame>
      <p:sp>
        <p:nvSpPr>
          <p:cNvPr id="7" name="TekstSylinder 6"/>
          <p:cNvSpPr txBox="1"/>
          <p:nvPr/>
        </p:nvSpPr>
        <p:spPr>
          <a:xfrm>
            <a:off x="10980599" y="5228733"/>
            <a:ext cx="801823" cy="307777"/>
          </a:xfrm>
          <a:prstGeom prst="rect">
            <a:avLst/>
          </a:prstGeom>
          <a:noFill/>
        </p:spPr>
        <p:txBody>
          <a:bodyPr wrap="none">
            <a:spAutoFit/>
          </a:bodyPr>
          <a:lstStyle/>
          <a:p>
            <a:pPr>
              <a:defRPr/>
            </a:pPr>
            <a:r>
              <a:rPr lang="nb-NO" sz="1400" dirty="0">
                <a:solidFill>
                  <a:schemeClr val="bg1">
                    <a:lumMod val="50000"/>
                  </a:schemeClr>
                </a:solidFill>
                <a:cs typeface="Arial" pitchFamily="34" charset="0"/>
              </a:rPr>
              <a:t>Prosent</a:t>
            </a:r>
          </a:p>
        </p:txBody>
      </p:sp>
      <p:pic>
        <p:nvPicPr>
          <p:cNvPr id="12" name="Picture 11">
            <a:extLst>
              <a:ext uri="{FF2B5EF4-FFF2-40B4-BE49-F238E27FC236}">
                <a16:creationId xmlns:a16="http://schemas.microsoft.com/office/drawing/2014/main" id="{25150508-B2B1-4226-846F-F8F43DA0D913}"/>
              </a:ext>
            </a:extLst>
          </p:cNvPr>
          <p:cNvPicPr>
            <a:picLocks noChangeAspect="1"/>
          </p:cNvPicPr>
          <p:nvPr/>
        </p:nvPicPr>
        <p:blipFill>
          <a:blip r:embed="rId3"/>
          <a:stretch>
            <a:fillRect/>
          </a:stretch>
        </p:blipFill>
        <p:spPr>
          <a:xfrm>
            <a:off x="10985326" y="6153150"/>
            <a:ext cx="691321" cy="704850"/>
          </a:xfrm>
          <a:prstGeom prst="rect">
            <a:avLst/>
          </a:prstGeom>
        </p:spPr>
      </p:pic>
      <p:sp>
        <p:nvSpPr>
          <p:cNvPr id="3" name="Title 1">
            <a:extLst>
              <a:ext uri="{FF2B5EF4-FFF2-40B4-BE49-F238E27FC236}">
                <a16:creationId xmlns:a16="http://schemas.microsoft.com/office/drawing/2014/main" id="{4928A68F-9B0F-AB2C-DF2E-0DCDBF3C9944}"/>
              </a:ext>
            </a:extLst>
          </p:cNvPr>
          <p:cNvSpPr txBox="1">
            <a:spLocks/>
          </p:cNvSpPr>
          <p:nvPr/>
        </p:nvSpPr>
        <p:spPr>
          <a:xfrm>
            <a:off x="0" y="5165"/>
            <a:ext cx="12120466" cy="945091"/>
          </a:xfrm>
          <a:prstGeom prst="rect">
            <a:avLst/>
          </a:prstGeom>
        </p:spPr>
        <p:txBody>
          <a:bodyPr/>
          <a:lst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a:lstStyle>
          <a:p>
            <a:pPr algn="ctr"/>
            <a:r>
              <a:rPr lang="nb-NO" dirty="0">
                <a:solidFill>
                  <a:srgbClr val="000000"/>
                </a:solidFill>
                <a:cs typeface="Arial" charset="0"/>
              </a:rPr>
              <a:t>Endringer i </a:t>
            </a:r>
            <a:r>
              <a:rPr lang="nb-NO" u="sng" dirty="0">
                <a:solidFill>
                  <a:srgbClr val="000000"/>
                </a:solidFill>
                <a:cs typeface="Arial" charset="0"/>
              </a:rPr>
              <a:t>prosent</a:t>
            </a:r>
            <a:r>
              <a:rPr lang="nb-NO" dirty="0">
                <a:solidFill>
                  <a:srgbClr val="000000"/>
                </a:solidFill>
                <a:cs typeface="Arial" charset="0"/>
              </a:rPr>
              <a:t> for avishusene</a:t>
            </a:r>
            <a:r>
              <a:rPr lang="nb-NO" b="1" dirty="0">
                <a:highlight>
                  <a:srgbClr val="FFFFFF"/>
                </a:highlight>
                <a:cs typeface="Arial" charset="0"/>
              </a:rPr>
              <a:t> totalt (nett og papir)</a:t>
            </a:r>
            <a:r>
              <a:rPr lang="nb-NO" dirty="0">
                <a:solidFill>
                  <a:srgbClr val="000000"/>
                </a:solidFill>
                <a:cs typeface="Arial" charset="0"/>
              </a:rPr>
              <a:t> </a:t>
            </a:r>
          </a:p>
          <a:p>
            <a:pPr algn="ctr"/>
            <a:r>
              <a:rPr lang="nb-NO" dirty="0">
                <a:solidFill>
                  <a:srgbClr val="000000"/>
                </a:solidFill>
                <a:cs typeface="Arial" charset="0"/>
              </a:rPr>
              <a:t>fra 2023 til 2024</a:t>
            </a:r>
            <a:endParaRPr lang="nb-NO" i="1" dirty="0">
              <a:solidFill>
                <a:srgbClr val="000000"/>
              </a:solidFill>
            </a:endParaRPr>
          </a:p>
        </p:txBody>
      </p:sp>
      <p:sp>
        <p:nvSpPr>
          <p:cNvPr id="4" name="Footer Placeholder 4">
            <a:extLst>
              <a:ext uri="{FF2B5EF4-FFF2-40B4-BE49-F238E27FC236}">
                <a16:creationId xmlns:a16="http://schemas.microsoft.com/office/drawing/2014/main" id="{4D532F0C-A4CE-810F-283B-5FE9373A92D9}"/>
              </a:ext>
            </a:extLst>
          </p:cNvPr>
          <p:cNvSpPr txBox="1">
            <a:spLocks/>
          </p:cNvSpPr>
          <p:nvPr/>
        </p:nvSpPr>
        <p:spPr>
          <a:xfrm>
            <a:off x="2156604" y="6435982"/>
            <a:ext cx="9127670" cy="1980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nb-NO" sz="1000" dirty="0">
                <a:solidFill>
                  <a:schemeClr val="bg1">
                    <a:lumMod val="50000"/>
                  </a:schemeClr>
                </a:solidFill>
              </a:rPr>
              <a:t>Kilde: Kantar Forbruker &amp; Media.</a:t>
            </a:r>
          </a:p>
          <a:p>
            <a:r>
              <a:rPr lang="nb-NO" sz="1000" dirty="0">
                <a:solidFill>
                  <a:schemeClr val="bg1">
                    <a:lumMod val="50000"/>
                  </a:schemeClr>
                </a:solidFill>
              </a:rPr>
              <a:t>          Det digitale grunnlaget for 2024 er fra Q4 2024, og digitaltallene for 2023 er samlet inn Q4 2023.</a:t>
            </a:r>
          </a:p>
          <a:p>
            <a:r>
              <a:rPr lang="nb-NO" sz="1000" dirty="0">
                <a:solidFill>
                  <a:schemeClr val="bg1">
                    <a:lumMod val="50000"/>
                  </a:schemeClr>
                </a:solidFill>
              </a:rPr>
              <a:t> </a:t>
            </a:r>
          </a:p>
          <a:p>
            <a:endParaRPr lang="nb-NO" sz="1000" dirty="0">
              <a:solidFill>
                <a:schemeClr val="bg1">
                  <a:lumMod val="50000"/>
                </a:schemeClr>
              </a:solidFill>
            </a:endParaRPr>
          </a:p>
        </p:txBody>
      </p:sp>
      <p:sp>
        <p:nvSpPr>
          <p:cNvPr id="9" name="Plassholder for lysbildenummer 8">
            <a:extLst>
              <a:ext uri="{FF2B5EF4-FFF2-40B4-BE49-F238E27FC236}">
                <a16:creationId xmlns:a16="http://schemas.microsoft.com/office/drawing/2014/main" id="{F4A6D373-F040-D06A-340D-19B1A10C7AB9}"/>
              </a:ext>
            </a:extLst>
          </p:cNvPr>
          <p:cNvSpPr>
            <a:spLocks noGrp="1"/>
          </p:cNvSpPr>
          <p:nvPr>
            <p:ph type="sldNum" sz="quarter" idx="10"/>
          </p:nvPr>
        </p:nvSpPr>
        <p:spPr/>
        <p:txBody>
          <a:bodyPr/>
          <a:lstStyle/>
          <a:p>
            <a:fld id="{4034BEE3-566C-4068-A777-C3A4762E861B}" type="slidenum">
              <a:rPr lang="en-GB" smtClean="0"/>
              <a:pPr/>
              <a:t>8</a:t>
            </a:fld>
            <a:endParaRPr lang="en-GB" dirty="0"/>
          </a:p>
        </p:txBody>
      </p:sp>
    </p:spTree>
    <p:extLst>
      <p:ext uri="{BB962C8B-B14F-4D97-AF65-F5344CB8AC3E}">
        <p14:creationId xmlns:p14="http://schemas.microsoft.com/office/powerpoint/2010/main" val="611177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Plassholder for innhold 5"/>
          <p:cNvGraphicFramePr>
            <a:graphicFrameLocks noGrp="1"/>
          </p:cNvGraphicFramePr>
          <p:nvPr>
            <p:ph sz="quarter" idx="4294967295"/>
            <p:extLst>
              <p:ext uri="{D42A27DB-BD31-4B8C-83A1-F6EECF244321}">
                <p14:modId xmlns:p14="http://schemas.microsoft.com/office/powerpoint/2010/main" val="243602078"/>
              </p:ext>
            </p:extLst>
          </p:nvPr>
        </p:nvGraphicFramePr>
        <p:xfrm>
          <a:off x="319317" y="1114786"/>
          <a:ext cx="11489730" cy="5038364"/>
        </p:xfrm>
        <a:graphic>
          <a:graphicData uri="http://schemas.openxmlformats.org/drawingml/2006/chart">
            <c:chart xmlns:c="http://schemas.openxmlformats.org/drawingml/2006/chart" xmlns:r="http://schemas.openxmlformats.org/officeDocument/2006/relationships" r:id="rId3"/>
          </a:graphicData>
        </a:graphic>
      </p:graphicFrame>
      <p:sp>
        <p:nvSpPr>
          <p:cNvPr id="14" name="Rectangle 13">
            <a:extLst>
              <a:ext uri="{FF2B5EF4-FFF2-40B4-BE49-F238E27FC236}">
                <a16:creationId xmlns:a16="http://schemas.microsoft.com/office/drawing/2014/main" id="{08944262-461C-4EF1-A59B-21D6C1A12D21}"/>
              </a:ext>
            </a:extLst>
          </p:cNvPr>
          <p:cNvSpPr>
            <a:spLocks noChangeArrowheads="1"/>
          </p:cNvSpPr>
          <p:nvPr/>
        </p:nvSpPr>
        <p:spPr bwMode="auto">
          <a:xfrm>
            <a:off x="319316" y="91042"/>
            <a:ext cx="11872684" cy="871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p>
            <a:pPr defTabSz="762000"/>
            <a:r>
              <a:rPr lang="nb-NO" sz="2400" b="1" dirty="0">
                <a:solidFill>
                  <a:srgbClr val="000000"/>
                </a:solidFill>
              </a:rPr>
              <a:t>Indekserte endringer for </a:t>
            </a:r>
            <a:r>
              <a:rPr lang="nb-NO" sz="2400" b="1" u="sng" dirty="0">
                <a:solidFill>
                  <a:srgbClr val="000000"/>
                </a:solidFill>
              </a:rPr>
              <a:t>papiraviser</a:t>
            </a:r>
            <a:r>
              <a:rPr lang="nb-NO" sz="2400" b="1" dirty="0">
                <a:solidFill>
                  <a:srgbClr val="000000"/>
                </a:solidFill>
              </a:rPr>
              <a:t> i forhold til år 2000 (brutto):</a:t>
            </a:r>
          </a:p>
          <a:p>
            <a:pPr defTabSz="762000"/>
            <a:r>
              <a:rPr lang="nb-NO" sz="2400" b="1" dirty="0">
                <a:solidFill>
                  <a:srgbClr val="000000"/>
                </a:solidFill>
              </a:rPr>
              <a:t>Konsumet av papiraviser er på </a:t>
            </a:r>
            <a:r>
              <a:rPr lang="nb-NO" sz="2400" b="1" dirty="0">
                <a:solidFill>
                  <a:srgbClr val="000000"/>
                </a:solidFill>
                <a:highlight>
                  <a:srgbClr val="FFFFFF"/>
                </a:highlight>
              </a:rPr>
              <a:t>21 % </a:t>
            </a:r>
            <a:r>
              <a:rPr lang="nb-NO" sz="2400" b="1" dirty="0">
                <a:solidFill>
                  <a:srgbClr val="000000"/>
                </a:solidFill>
              </a:rPr>
              <a:t>i forhold til år 2000</a:t>
            </a:r>
          </a:p>
        </p:txBody>
      </p:sp>
      <p:sp>
        <p:nvSpPr>
          <p:cNvPr id="15" name="Rectangle 5">
            <a:extLst>
              <a:ext uri="{FF2B5EF4-FFF2-40B4-BE49-F238E27FC236}">
                <a16:creationId xmlns:a16="http://schemas.microsoft.com/office/drawing/2014/main" id="{9DC8DBE0-274F-47FC-BBB4-CD89BA9CCEF2}"/>
              </a:ext>
            </a:extLst>
          </p:cNvPr>
          <p:cNvSpPr>
            <a:spLocks noChangeArrowheads="1"/>
          </p:cNvSpPr>
          <p:nvPr/>
        </p:nvSpPr>
        <p:spPr bwMode="auto">
          <a:xfrm>
            <a:off x="1906735" y="6417494"/>
            <a:ext cx="8188140" cy="243656"/>
          </a:xfrm>
          <a:prstGeom prst="rect">
            <a:avLst/>
          </a:prstGeom>
          <a:noFill/>
          <a:ln w="12700">
            <a:noFill/>
            <a:miter lim="800000"/>
            <a:headEnd/>
            <a:tailEnd/>
          </a:ln>
        </p:spPr>
        <p:txBody>
          <a:bodyPr wrap="none" lIns="90488" tIns="44450" rIns="90488" bIns="44450">
            <a:spAutoFit/>
          </a:bodyPr>
          <a:lstStyle/>
          <a:p>
            <a:pPr defTabSz="762000">
              <a:defRPr/>
            </a:pPr>
            <a:r>
              <a:rPr lang="nb-NO" sz="1000" dirty="0">
                <a:solidFill>
                  <a:schemeClr val="bg1">
                    <a:lumMod val="50000"/>
                  </a:schemeClr>
                </a:solidFill>
                <a:cs typeface="Arial" pitchFamily="34" charset="0"/>
              </a:rPr>
              <a:t>Kilde: </a:t>
            </a:r>
            <a:r>
              <a:rPr lang="nb-NO" sz="1000" dirty="0">
                <a:solidFill>
                  <a:schemeClr val="bg1">
                    <a:lumMod val="50000"/>
                  </a:schemeClr>
                </a:solidFill>
              </a:rPr>
              <a:t>Kantar Forbruker &amp; Media</a:t>
            </a:r>
            <a:r>
              <a:rPr lang="nb-NO" sz="1000" dirty="0">
                <a:solidFill>
                  <a:schemeClr val="bg1">
                    <a:lumMod val="50000"/>
                  </a:schemeClr>
                </a:solidFill>
                <a:cs typeface="Arial" pitchFamily="34" charset="0"/>
              </a:rPr>
              <a:t>. Sammenlignbare standard titler, unntatt bilag og helgeutgaver, som er målt i hele perioden. Bruttotall i tusen.</a:t>
            </a:r>
          </a:p>
        </p:txBody>
      </p:sp>
      <p:sp>
        <p:nvSpPr>
          <p:cNvPr id="16" name="TekstSylinder 5">
            <a:extLst>
              <a:ext uri="{FF2B5EF4-FFF2-40B4-BE49-F238E27FC236}">
                <a16:creationId xmlns:a16="http://schemas.microsoft.com/office/drawing/2014/main" id="{BAFA2F76-2BC6-4C16-87AC-A4A3A41509ED}"/>
              </a:ext>
            </a:extLst>
          </p:cNvPr>
          <p:cNvSpPr txBox="1"/>
          <p:nvPr/>
        </p:nvSpPr>
        <p:spPr>
          <a:xfrm>
            <a:off x="698135" y="2391987"/>
            <a:ext cx="801823" cy="307777"/>
          </a:xfrm>
          <a:prstGeom prst="rect">
            <a:avLst/>
          </a:prstGeom>
          <a:noFill/>
        </p:spPr>
        <p:txBody>
          <a:bodyPr wrap="none" rtlCol="0">
            <a:spAutoFit/>
          </a:bodyPr>
          <a:lstStyle/>
          <a:p>
            <a:r>
              <a:rPr lang="nb-NO" sz="1400" dirty="0">
                <a:solidFill>
                  <a:schemeClr val="bg1">
                    <a:lumMod val="50000"/>
                  </a:schemeClr>
                </a:solidFill>
              </a:rPr>
              <a:t>Prosent</a:t>
            </a:r>
          </a:p>
        </p:txBody>
      </p:sp>
      <p:pic>
        <p:nvPicPr>
          <p:cNvPr id="10" name="Picture 9">
            <a:extLst>
              <a:ext uri="{FF2B5EF4-FFF2-40B4-BE49-F238E27FC236}">
                <a16:creationId xmlns:a16="http://schemas.microsoft.com/office/drawing/2014/main" id="{29085039-E1D6-4FD2-884D-E23B021494DD}"/>
              </a:ext>
            </a:extLst>
          </p:cNvPr>
          <p:cNvPicPr>
            <a:picLocks noChangeAspect="1"/>
          </p:cNvPicPr>
          <p:nvPr/>
        </p:nvPicPr>
        <p:blipFill>
          <a:blip r:embed="rId4"/>
          <a:stretch>
            <a:fillRect/>
          </a:stretch>
        </p:blipFill>
        <p:spPr>
          <a:xfrm>
            <a:off x="10985326" y="6153150"/>
            <a:ext cx="691321" cy="704850"/>
          </a:xfrm>
          <a:prstGeom prst="rect">
            <a:avLst/>
          </a:prstGeom>
        </p:spPr>
      </p:pic>
      <p:sp>
        <p:nvSpPr>
          <p:cNvPr id="4" name="TekstSylinder 5">
            <a:extLst>
              <a:ext uri="{FF2B5EF4-FFF2-40B4-BE49-F238E27FC236}">
                <a16:creationId xmlns:a16="http://schemas.microsoft.com/office/drawing/2014/main" id="{D806B933-2F3D-98B2-3035-4C06FA89D0EC}"/>
              </a:ext>
            </a:extLst>
          </p:cNvPr>
          <p:cNvSpPr txBox="1"/>
          <p:nvPr/>
        </p:nvSpPr>
        <p:spPr>
          <a:xfrm>
            <a:off x="11348238" y="5827502"/>
            <a:ext cx="441146" cy="230832"/>
          </a:xfrm>
          <a:prstGeom prst="rect">
            <a:avLst/>
          </a:prstGeom>
          <a:noFill/>
        </p:spPr>
        <p:txBody>
          <a:bodyPr wrap="none" rtlCol="0">
            <a:spAutoFit/>
          </a:bodyPr>
          <a:lstStyle/>
          <a:p>
            <a:r>
              <a:rPr lang="nb-NO" sz="900" dirty="0"/>
              <a:t>2024</a:t>
            </a:r>
          </a:p>
        </p:txBody>
      </p:sp>
      <p:sp>
        <p:nvSpPr>
          <p:cNvPr id="5" name="Plassholder for lysbildenummer 4">
            <a:extLst>
              <a:ext uri="{FF2B5EF4-FFF2-40B4-BE49-F238E27FC236}">
                <a16:creationId xmlns:a16="http://schemas.microsoft.com/office/drawing/2014/main" id="{64682557-07E7-EB44-6517-E2F87BBE314D}"/>
              </a:ext>
            </a:extLst>
          </p:cNvPr>
          <p:cNvSpPr>
            <a:spLocks noGrp="1"/>
          </p:cNvSpPr>
          <p:nvPr>
            <p:ph type="sldNum" sz="quarter" idx="4"/>
          </p:nvPr>
        </p:nvSpPr>
        <p:spPr/>
        <p:txBody>
          <a:bodyPr/>
          <a:lstStyle/>
          <a:p>
            <a:fld id="{4034BEE3-566C-4068-A777-C3A4762E861B}" type="slidenum">
              <a:rPr lang="en-GB" smtClean="0"/>
              <a:pPr/>
              <a:t>9</a:t>
            </a:fld>
            <a:endParaRPr lang="en-GB" dirty="0"/>
          </a:p>
        </p:txBody>
      </p:sp>
    </p:spTree>
    <p:extLst>
      <p:ext uri="{BB962C8B-B14F-4D97-AF65-F5344CB8AC3E}">
        <p14:creationId xmlns:p14="http://schemas.microsoft.com/office/powerpoint/2010/main" val="3979480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tags/tag1.xml><?xml version="1.0" encoding="utf-8"?>
<p:tagLst xmlns:a="http://schemas.openxmlformats.org/drawingml/2006/main" xmlns:r="http://schemas.openxmlformats.org/officeDocument/2006/relationships" xmlns:p="http://schemas.openxmlformats.org/presentationml/2006/main">
  <p:tag name="SLICKSLIDES" val="6.1"/>
  <p:tag name="VERSIONID" val="711"/>
  <p:tag name="EXCLUDEHIDDENSLIDES" val="False"/>
  <p:tag name="NUMBEROFPAGES" val="15"/>
</p:tagLst>
</file>

<file path=ppt/tags/tag10.xml><?xml version="1.0" encoding="utf-8"?>
<p:tagLst xmlns:a="http://schemas.openxmlformats.org/drawingml/2006/main" xmlns:r="http://schemas.openxmlformats.org/officeDocument/2006/relationships" xmlns:p="http://schemas.openxmlformats.org/presentationml/2006/main">
  <p:tag name="LOGO" val="CORPORATE_FOOTER"/>
  <p:tag name="LOGO_POSITION" val="FOOTER"/>
  <p:tag name="LOGO_ORDER" val="1"/>
  <p:tag name="TEMPLATEVERSION" val="7.1"/>
  <p:tag name="VERSIONNUMBER" val="711"/>
</p:tagLst>
</file>

<file path=ppt/tags/tag11.xml><?xml version="1.0" encoding="utf-8"?>
<p:tagLst xmlns:a="http://schemas.openxmlformats.org/drawingml/2006/main" xmlns:r="http://schemas.openxmlformats.org/officeDocument/2006/relationships" xmlns:p="http://schemas.openxmlformats.org/presentationml/2006/main">
  <p:tag name="LOGO" val="CORPORATE_FOOTER"/>
  <p:tag name="LOGO_POSITION" val="FOOTER"/>
  <p:tag name="LOGO_ORDER" val="1"/>
</p:tagLst>
</file>

<file path=ppt/tags/tag12.xml><?xml version="1.0" encoding="utf-8"?>
<p:tagLst xmlns:a="http://schemas.openxmlformats.org/drawingml/2006/main" xmlns:r="http://schemas.openxmlformats.org/officeDocument/2006/relationships" xmlns:p="http://schemas.openxmlformats.org/presentationml/2006/main">
  <p:tag name="SHP" val="SOURCEBOX"/>
</p:tagLst>
</file>

<file path=ppt/tags/tag13.xml><?xml version="1.0" encoding="utf-8"?>
<p:tagLst xmlns:a="http://schemas.openxmlformats.org/drawingml/2006/main" xmlns:r="http://schemas.openxmlformats.org/officeDocument/2006/relationships" xmlns:p="http://schemas.openxmlformats.org/presentationml/2006/main">
  <p:tag name="SHP" val="SOURCEBOX"/>
</p:tagLst>
</file>

<file path=ppt/tags/tag2.xml><?xml version="1.0" encoding="utf-8"?>
<p:tagLst xmlns:a="http://schemas.openxmlformats.org/drawingml/2006/main" xmlns:r="http://schemas.openxmlformats.org/officeDocument/2006/relationships" xmlns:p="http://schemas.openxmlformats.org/presentationml/2006/main">
  <p:tag name="TEMPLATEVERSION" val="7.1"/>
  <p:tag name="VERSIONNUMBER" val="711"/>
</p:tagLst>
</file>

<file path=ppt/tags/tag3.xml><?xml version="1.0" encoding="utf-8"?>
<p:tagLst xmlns:a="http://schemas.openxmlformats.org/drawingml/2006/main" xmlns:r="http://schemas.openxmlformats.org/officeDocument/2006/relationships" xmlns:p="http://schemas.openxmlformats.org/presentationml/2006/main">
  <p:tag name="LOGO" val="CORPORATE_FOOTER"/>
  <p:tag name="LOGO_POSITION" val="FOOTER"/>
  <p:tag name="LOGO_ORDER" val="1"/>
  <p:tag name="TEMPLATEVERSION" val="7.1"/>
  <p:tag name="VERSIONNUMBER" val="711"/>
</p:tagLst>
</file>

<file path=ppt/tags/tag4.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5.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6.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7.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8.xml><?xml version="1.0" encoding="utf-8"?>
<p:tagLst xmlns:a="http://schemas.openxmlformats.org/drawingml/2006/main" xmlns:r="http://schemas.openxmlformats.org/officeDocument/2006/relationships" xmlns:p="http://schemas.openxmlformats.org/presentationml/2006/main">
  <p:tag name="TEMPLATEVERSION" val="7.1"/>
  <p:tag name="VERSIONNUMBER" val="711"/>
</p:tagLst>
</file>

<file path=ppt/tags/tag9.xml><?xml version="1.0" encoding="utf-8"?>
<p:tagLst xmlns:a="http://schemas.openxmlformats.org/drawingml/2006/main" xmlns:r="http://schemas.openxmlformats.org/officeDocument/2006/relationships" xmlns:p="http://schemas.openxmlformats.org/presentationml/2006/main">
  <p:tag name="LOGO" val="CORPORATE_FOOTER"/>
  <p:tag name="LOGO_POSITION" val="FOOTER"/>
  <p:tag name="LOGO_ORDER" val="1"/>
  <p:tag name="TEMPLATEVERSION" val="7.1"/>
  <p:tag name="VERSIONNUMBER" val="711"/>
</p:tagLst>
</file>

<file path=ppt/theme/theme1.xml><?xml version="1.0" encoding="utf-8"?>
<a:theme xmlns:a="http://schemas.openxmlformats.org/drawingml/2006/main" name="Kantar template master">
  <a:themeElements>
    <a:clrScheme name="Kantar colour theme">
      <a:dk1>
        <a:srgbClr val="333333"/>
      </a:dk1>
      <a:lt1>
        <a:srgbClr val="FFFFFF"/>
      </a:lt1>
      <a:dk2>
        <a:srgbClr val="0060FF"/>
      </a:dk2>
      <a:lt2>
        <a:srgbClr val="802AB7"/>
      </a:lt2>
      <a:accent1>
        <a:srgbClr val="AEAE9F"/>
      </a:accent1>
      <a:accent2>
        <a:srgbClr val="00E5BA"/>
      </a:accent2>
      <a:accent3>
        <a:srgbClr val="00B600"/>
      </a:accent3>
      <a:accent4>
        <a:srgbClr val="FEDB00"/>
      </a:accent4>
      <a:accent5>
        <a:srgbClr val="FF5000"/>
      </a:accent5>
      <a:accent6>
        <a:srgbClr val="FA0028"/>
      </a:accent6>
      <a:hlink>
        <a:srgbClr val="0060FF"/>
      </a:hlink>
      <a:folHlink>
        <a:srgbClr val="802AB7"/>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ltGray">
        <a:solidFill>
          <a:schemeClr val="accent1"/>
        </a:solidFill>
        <a:ln w="12700">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1600" b="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smtClean="0"/>
        </a:defPPr>
      </a:lstStyle>
    </a:txDef>
  </a:objectDefaults>
  <a:extraClrSchemeLst/>
  <a:custClrLst>
    <a:custClr name="Significance red">
      <a:srgbClr val="E10000"/>
    </a:custClr>
    <a:custClr name="Significance red light">
      <a:srgbClr val="ED6666"/>
    </a:custClr>
    <a:custClr name="Significance green">
      <a:srgbClr val="00D200"/>
    </a:custClr>
    <a:custClr name="Significance green light">
      <a:srgbClr val="66E466"/>
    </a:custClr>
    <a:custClr name="Custom light blue">
      <a:srgbClr val="00B6FF"/>
    </a:custClr>
    <a:custClr name="Custom light green">
      <a:srgbClr val="9EE900"/>
    </a:custClr>
    <a:custClr name="Custom magenta">
      <a:srgbClr val="C700D3"/>
    </a:custClr>
  </a:custClrLst>
  <a:extLst>
    <a:ext uri="{05A4C25C-085E-4340-85A3-A5531E510DB2}">
      <thm15:themeFamily xmlns:thm15="http://schemas.microsoft.com/office/thememl/2012/main" name="Kantar presentation template 16x9.potx" id="{B3F2401E-595E-4244-A8C1-85AADA973B98}" vid="{87FCAB77-72F0-42C1-ADE6-849D689F424F}"/>
    </a:ext>
  </a:extLst>
</a:theme>
</file>

<file path=ppt/theme/theme2.xml><?xml version="1.0" encoding="utf-8"?>
<a:theme xmlns:a="http://schemas.openxmlformats.org/drawingml/2006/main" name="Content slides - no sub heading">
  <a:themeElements>
    <a:clrScheme name="Kantar colour theme">
      <a:dk1>
        <a:srgbClr val="333333"/>
      </a:dk1>
      <a:lt1>
        <a:srgbClr val="FFFFFF"/>
      </a:lt1>
      <a:dk2>
        <a:srgbClr val="0060FF"/>
      </a:dk2>
      <a:lt2>
        <a:srgbClr val="802AB7"/>
      </a:lt2>
      <a:accent1>
        <a:srgbClr val="AEAE9F"/>
      </a:accent1>
      <a:accent2>
        <a:srgbClr val="00E5BA"/>
      </a:accent2>
      <a:accent3>
        <a:srgbClr val="00B600"/>
      </a:accent3>
      <a:accent4>
        <a:srgbClr val="FEDB00"/>
      </a:accent4>
      <a:accent5>
        <a:srgbClr val="FF5000"/>
      </a:accent5>
      <a:accent6>
        <a:srgbClr val="FA0028"/>
      </a:accent6>
      <a:hlink>
        <a:srgbClr val="0060FF"/>
      </a:hlink>
      <a:folHlink>
        <a:srgbClr val="802AB7"/>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ltGray">
        <a:solidFill>
          <a:schemeClr val="accent1"/>
        </a:solidFill>
        <a:ln w="12700">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1600" b="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smtClean="0"/>
        </a:defPPr>
      </a:lstStyle>
    </a:txDef>
  </a:objectDefaults>
  <a:extraClrSchemeLst/>
  <a:custClrLst>
    <a:custClr name="Significance red">
      <a:srgbClr val="E10000"/>
    </a:custClr>
    <a:custClr name="Significance red light">
      <a:srgbClr val="ED6666"/>
    </a:custClr>
    <a:custClr name="Significance green">
      <a:srgbClr val="00D200"/>
    </a:custClr>
    <a:custClr name="Significance green light">
      <a:srgbClr val="66E466"/>
    </a:custClr>
    <a:custClr name="Custom light blue">
      <a:srgbClr val="00B6FF"/>
    </a:custClr>
    <a:custClr name="Custom light green">
      <a:srgbClr val="9EE900"/>
    </a:custClr>
    <a:custClr name="Custom magenta">
      <a:srgbClr val="C700D3"/>
    </a:custClr>
  </a:custClrLst>
  <a:extLst>
    <a:ext uri="{05A4C25C-085E-4340-85A3-A5531E510DB2}">
      <thm15:themeFamily xmlns:thm15="http://schemas.microsoft.com/office/thememl/2012/main" name="Kantar presentation template 16x9.potx" id="{B3F2401E-595E-4244-A8C1-85AADA973B98}" vid="{FCF37F1B-A5AB-41B9-B19F-417842020063}"/>
    </a:ext>
  </a:extLst>
</a:theme>
</file>

<file path=ppt/theme/theme3.xml><?xml version="1.0" encoding="utf-8"?>
<a:theme xmlns:a="http://schemas.openxmlformats.org/drawingml/2006/main" name="Technical">
  <a:themeElements>
    <a:clrScheme name="Kantar colour theme">
      <a:dk1>
        <a:srgbClr val="333333"/>
      </a:dk1>
      <a:lt1>
        <a:srgbClr val="FFFFFF"/>
      </a:lt1>
      <a:dk2>
        <a:srgbClr val="0060FF"/>
      </a:dk2>
      <a:lt2>
        <a:srgbClr val="802AB7"/>
      </a:lt2>
      <a:accent1>
        <a:srgbClr val="AEAE9F"/>
      </a:accent1>
      <a:accent2>
        <a:srgbClr val="00E5BA"/>
      </a:accent2>
      <a:accent3>
        <a:srgbClr val="00B600"/>
      </a:accent3>
      <a:accent4>
        <a:srgbClr val="FEDB00"/>
      </a:accent4>
      <a:accent5>
        <a:srgbClr val="FF5000"/>
      </a:accent5>
      <a:accent6>
        <a:srgbClr val="FA0028"/>
      </a:accent6>
      <a:hlink>
        <a:srgbClr val="0060FF"/>
      </a:hlink>
      <a:folHlink>
        <a:srgbClr val="802AB7"/>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ltGray">
        <a:solidFill>
          <a:schemeClr val="accent1"/>
        </a:solidFill>
        <a:ln w="12700">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1600" b="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smtClean="0"/>
        </a:defPPr>
      </a:lstStyle>
    </a:txDef>
  </a:objectDefaults>
  <a:extraClrSchemeLst/>
  <a:custClrLst>
    <a:custClr name="Significance red">
      <a:srgbClr val="E10000"/>
    </a:custClr>
    <a:custClr name="Significance red light">
      <a:srgbClr val="ED6666"/>
    </a:custClr>
    <a:custClr name="Significance green">
      <a:srgbClr val="00D200"/>
    </a:custClr>
    <a:custClr name="Significance green light">
      <a:srgbClr val="66E466"/>
    </a:custClr>
    <a:custClr name="Custom light blue">
      <a:srgbClr val="00B6FF"/>
    </a:custClr>
    <a:custClr name="Custom light green">
      <a:srgbClr val="9EE900"/>
    </a:custClr>
    <a:custClr name="Custom magenta">
      <a:srgbClr val="C700D3"/>
    </a:custClr>
  </a:custClrLst>
  <a:extLst>
    <a:ext uri="{05A4C25C-085E-4340-85A3-A5531E510DB2}">
      <thm15:themeFamily xmlns:thm15="http://schemas.microsoft.com/office/thememl/2012/main" name="Kantar presentation template 16x9.potx" id="{B3F2401E-595E-4244-A8C1-85AADA973B98}" vid="{7B247B67-3433-4FB3-91BD-5D84B9490D3C}"/>
    </a:ext>
  </a:extLst>
</a:theme>
</file>

<file path=ppt/theme/theme4.xml><?xml version="1.0" encoding="utf-8"?>
<a:theme xmlns:a="http://schemas.openxmlformats.org/drawingml/2006/main" name="1_Content slides - no sub heading">
  <a:themeElements>
    <a:clrScheme name="Lightspeed colours">
      <a:dk1>
        <a:srgbClr val="717171"/>
      </a:dk1>
      <a:lt1>
        <a:srgbClr val="FFFFFF"/>
      </a:lt1>
      <a:dk2>
        <a:srgbClr val="434343"/>
      </a:dk2>
      <a:lt2>
        <a:srgbClr val="F29100"/>
      </a:lt2>
      <a:accent1>
        <a:srgbClr val="009CDE"/>
      </a:accent1>
      <a:accent2>
        <a:srgbClr val="AADB1E"/>
      </a:accent2>
      <a:accent3>
        <a:srgbClr val="47D7AC"/>
      </a:accent3>
      <a:accent4>
        <a:srgbClr val="FF502E"/>
      </a:accent4>
      <a:accent5>
        <a:srgbClr val="963CBD"/>
      </a:accent5>
      <a:accent6>
        <a:srgbClr val="FFD81D"/>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ltGray">
        <a:solidFill>
          <a:schemeClr val="tx1"/>
        </a:solidFill>
        <a:ln w="12700">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1600" b="0" dirty="0" err="1" smtClean="0">
            <a:latin typeface="Arial" panose="020B0604020202020204" pitchFamily="34" charset="0"/>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smtClean="0"/>
        </a:defPPr>
      </a:lstStyle>
    </a:txDef>
  </a:objectDefaults>
  <a:extraClrSchemeLst/>
  <a:extLst>
    <a:ext uri="{05A4C25C-085E-4340-85A3-A5531E510DB2}">
      <thm15:themeFamily xmlns:thm15="http://schemas.microsoft.com/office/thememl/2012/main" name="Lightspeed PowerPoint template 4x3 - for presentations and pitches.potx" id="{FC5FF5A2-A007-4ECD-A575-895B67CC9CC2}" vid="{A80150A6-B36B-4C3E-B5EF-4744D0081D57}"/>
    </a:ext>
  </a:extLst>
</a:theme>
</file>

<file path=ppt/theme/theme5.xml><?xml version="1.0" encoding="utf-8"?>
<a:theme xmlns:a="http://schemas.openxmlformats.org/drawingml/2006/main" name="1_Kantar template master">
  <a:themeElements>
    <a:clrScheme name="Kantar TNS">
      <a:dk1>
        <a:srgbClr val="717171"/>
      </a:dk1>
      <a:lt1>
        <a:srgbClr val="FFFFFF"/>
      </a:lt1>
      <a:dk2>
        <a:srgbClr val="81C341"/>
      </a:dk2>
      <a:lt2>
        <a:srgbClr val="E5007E"/>
      </a:lt2>
      <a:accent1>
        <a:srgbClr val="C50017"/>
      </a:accent1>
      <a:accent2>
        <a:srgbClr val="F7911E"/>
      </a:accent2>
      <a:accent3>
        <a:srgbClr val="EF5205"/>
      </a:accent3>
      <a:accent4>
        <a:srgbClr val="7A2280"/>
      </a:accent4>
      <a:accent5>
        <a:srgbClr val="3EB1CC"/>
      </a:accent5>
      <a:accent6>
        <a:srgbClr val="4655A5"/>
      </a:accent6>
      <a:hlink>
        <a:srgbClr val="E5007E"/>
      </a:hlink>
      <a:folHlink>
        <a:srgbClr val="E5007E"/>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ltGray">
        <a:solidFill>
          <a:srgbClr val="717171"/>
        </a:solidFill>
        <a:ln w="12700">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1600" b="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smtClean="0"/>
        </a:defPPr>
      </a:lstStyle>
    </a:txDef>
  </a:objectDefaults>
  <a:extraClrSchemeLst/>
  <a:custClrLst>
    <a:custClr name="Dark Green">
      <a:srgbClr val="145D04"/>
    </a:custClr>
    <a:custClr name="Dark Red">
      <a:srgbClr val="990002"/>
    </a:custClr>
    <a:custClr name="Dark Purple">
      <a:srgbClr val="4C1D52"/>
    </a:custClr>
    <a:custClr name="Dark Blue">
      <a:srgbClr val="131C6B"/>
    </a:custClr>
    <a:custClr name="Grey 1">
      <a:srgbClr val="333333"/>
    </a:custClr>
    <a:custClr name="Grey 2">
      <a:srgbClr val="848484"/>
    </a:custClr>
    <a:custClr name="Grey 3">
      <a:srgbClr val="A8A8A8"/>
    </a:custClr>
    <a:custClr name="Grey 4">
      <a:srgbClr val="CBCBCB"/>
    </a:custClr>
    <a:custClr name="Grey 5">
      <a:srgbClr val="DEDEDE"/>
    </a:custClr>
  </a:custClrLst>
  <a:extLst>
    <a:ext uri="{05A4C25C-085E-4340-85A3-A5531E510DB2}">
      <thm15:themeFamily xmlns:thm15="http://schemas.microsoft.com/office/thememl/2012/main" name="Kantar TNS - Norsk mal - kundelogo første side.potx" id="{9873D7E9-FED6-4EA3-9728-7FC7F3555ECF}" vid="{67B22DDB-0BEF-4F20-9351-0392DAC108F0}"/>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Significance red">
      <a:srgbClr val="E10000"/>
    </a:custClr>
    <a:custClr name="Significance red light">
      <a:srgbClr val="ED6666"/>
    </a:custClr>
    <a:custClr name="Significance green">
      <a:srgbClr val="00D200"/>
    </a:custClr>
    <a:custClr name="Significance green light">
      <a:srgbClr val="66E466"/>
    </a:custClr>
    <a:custClr name="Custom light blue">
      <a:srgbClr val="00B6FF"/>
    </a:custClr>
    <a:custClr name="Custom light green">
      <a:srgbClr val="9EE900"/>
    </a:custClr>
    <a:custClr name="Custom magenta">
      <a:srgbClr val="C700D3"/>
    </a:custClr>
  </a:custClr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Significance red">
      <a:srgbClr val="E10000"/>
    </a:custClr>
    <a:custClr name="Significance red light">
      <a:srgbClr val="ED6666"/>
    </a:custClr>
    <a:custClr name="Significance green">
      <a:srgbClr val="00D200"/>
    </a:custClr>
    <a:custClr name="Significance green light">
      <a:srgbClr val="66E466"/>
    </a:custClr>
    <a:custClr name="Custom light blue">
      <a:srgbClr val="00B6FF"/>
    </a:custClr>
    <a:custClr name="Custom light green">
      <a:srgbClr val="9EE900"/>
    </a:custClr>
    <a:custClr name="Custom magenta">
      <a:srgbClr val="C700D3"/>
    </a:custClr>
  </a:custClr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81278C9160AD2408B590194F15DBC22" ma:contentTypeVersion="9" ma:contentTypeDescription="Create a new document." ma:contentTypeScope="" ma:versionID="09c2a4b0508b627c0c149fad733da5c6">
  <xsd:schema xmlns:xsd="http://www.w3.org/2001/XMLSchema" xmlns:xs="http://www.w3.org/2001/XMLSchema" xmlns:p="http://schemas.microsoft.com/office/2006/metadata/properties" xmlns:ns2="349d2e48-d219-423f-a60f-a81395996a24" xmlns:ns3="151f8561-6f96-4f27-8d07-5866307680bb" targetNamespace="http://schemas.microsoft.com/office/2006/metadata/properties" ma:root="true" ma:fieldsID="64704655ee80b2c7907e5f3b989bd232" ns2:_="" ns3:_="">
    <xsd:import namespace="349d2e48-d219-423f-a60f-a81395996a24"/>
    <xsd:import namespace="151f8561-6f96-4f27-8d07-5866307680b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9d2e48-d219-423f-a60f-a81395996a2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51f8561-6f96-4f27-8d07-5866307680bb"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2193883-9DEF-4394-A746-8B0504B231C0}">
  <ds:schemaRefs>
    <ds:schemaRef ds:uri="http://schemas.microsoft.com/office/2006/metadata/properties"/>
    <ds:schemaRef ds:uri="http://schemas.microsoft.com/office/2006/documentManagement/types"/>
    <ds:schemaRef ds:uri="151f8561-6f96-4f27-8d07-5866307680bb"/>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349d2e48-d219-423f-a60f-a81395996a24"/>
    <ds:schemaRef ds:uri="http://www.w3.org/XML/1998/namespace"/>
  </ds:schemaRefs>
</ds:datastoreItem>
</file>

<file path=customXml/itemProps2.xml><?xml version="1.0" encoding="utf-8"?>
<ds:datastoreItem xmlns:ds="http://schemas.openxmlformats.org/officeDocument/2006/customXml" ds:itemID="{BC375B81-FBF5-4924-A5E0-F0376D8E7D52}">
  <ds:schemaRefs>
    <ds:schemaRef ds:uri="http://schemas.microsoft.com/sharepoint/v3/contenttype/forms"/>
  </ds:schemaRefs>
</ds:datastoreItem>
</file>

<file path=customXml/itemProps3.xml><?xml version="1.0" encoding="utf-8"?>
<ds:datastoreItem xmlns:ds="http://schemas.openxmlformats.org/officeDocument/2006/customXml" ds:itemID="{1AF3404B-4F09-4AB4-85D4-C77C2A4983B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9d2e48-d219-423f-a60f-a81395996a24"/>
    <ds:schemaRef ds:uri="151f8561-6f96-4f27-8d07-5866307680b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3741da7a-79c1-417c-b408-16c0bfe99fca}" enabled="1" method="Standard" siteId="{1e355c04-e0a4-42ed-8e2d-7351591f0ef1}" contentBits="0" removed="0"/>
</clbl:labelList>
</file>

<file path=docProps/app.xml><?xml version="1.0" encoding="utf-8"?>
<Properties xmlns="http://schemas.openxmlformats.org/officeDocument/2006/extended-properties" xmlns:vt="http://schemas.openxmlformats.org/officeDocument/2006/docPropsVTypes">
  <Template>Kantar presentation template 16x9</Template>
  <TotalTime>4521</TotalTime>
  <Words>1919</Words>
  <Application>Microsoft Office PowerPoint</Application>
  <PresentationFormat>Widescreen</PresentationFormat>
  <Paragraphs>141</Paragraphs>
  <Slides>15</Slides>
  <Notes>5</Notes>
  <HiddenSlides>0</HiddenSlides>
  <MMClips>0</MMClips>
  <ScaleCrop>false</ScaleCrop>
  <HeadingPairs>
    <vt:vector size="6" baseType="variant">
      <vt:variant>
        <vt:lpstr>Brukte skrifter</vt:lpstr>
      </vt:variant>
      <vt:variant>
        <vt:i4>5</vt:i4>
      </vt:variant>
      <vt:variant>
        <vt:lpstr>Tema</vt:lpstr>
      </vt:variant>
      <vt:variant>
        <vt:i4>5</vt:i4>
      </vt:variant>
      <vt:variant>
        <vt:lpstr>Lysbildetitler</vt:lpstr>
      </vt:variant>
      <vt:variant>
        <vt:i4>15</vt:i4>
      </vt:variant>
    </vt:vector>
  </HeadingPairs>
  <TitlesOfParts>
    <vt:vector size="25" baseType="lpstr">
      <vt:lpstr>Arial</vt:lpstr>
      <vt:lpstr>Calibri</vt:lpstr>
      <vt:lpstr>Times New Roman</vt:lpstr>
      <vt:lpstr>Verdana</vt:lpstr>
      <vt:lpstr>Wingdings</vt:lpstr>
      <vt:lpstr>Kantar template master</vt:lpstr>
      <vt:lpstr>Content slides - no sub heading</vt:lpstr>
      <vt:lpstr>Technical</vt:lpstr>
      <vt:lpstr>1_Content slides - no sub heading</vt:lpstr>
      <vt:lpstr>1_Kantar template master</vt:lpstr>
      <vt:lpstr>Lesing av aviser 2024: Færre avislesere</vt:lpstr>
      <vt:lpstr>Forbruker &amp; Media </vt:lpstr>
      <vt:lpstr>Færre leser aviser på papir og nett</vt:lpstr>
      <vt:lpstr>PowerPoint-presentasjon</vt:lpstr>
      <vt:lpstr>PowerPoint-presentasjon</vt:lpstr>
      <vt:lpstr>PowerPoint-presentasjon</vt:lpstr>
      <vt:lpstr>PowerPoint-presentasjon</vt:lpstr>
      <vt:lpstr>PowerPoint-presentasjon</vt:lpstr>
      <vt:lpstr>PowerPoint-presentasjon</vt:lpstr>
      <vt:lpstr>PowerPoint-presentasjon</vt:lpstr>
      <vt:lpstr>Endringer i prosent for papiraviser 2023 til 2024: VG og Finansavisen øker mye, mens de andre går tilbake</vt:lpstr>
      <vt:lpstr>Endringer i tusen for papiraviser fra 2023 til 2024: VG og Finansavisen får flere lesere, mens de andre går tilbake </vt:lpstr>
      <vt:lpstr>PowerPoint-presentasjon</vt:lpstr>
      <vt:lpstr>PowerPoint-presentasjon</vt:lpstr>
      <vt:lpstr>PowerPoint-presentasjon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 – can run to four lines if required – 30pt</dc:title>
  <dc:subject>Sub-heading</dc:subject>
  <dc:creator>Futsaeter, Knut (TSOSO)</dc:creator>
  <cp:keywords>Project reference</cp:keywords>
  <dc:description>Date</dc:description>
  <cp:lastModifiedBy>Knut-Arne Futsaeter</cp:lastModifiedBy>
  <cp:revision>278</cp:revision>
  <cp:lastPrinted>2017-03-24T13:40:26Z</cp:lastPrinted>
  <dcterms:created xsi:type="dcterms:W3CDTF">2023-04-13T13:40:26Z</dcterms:created>
  <dcterms:modified xsi:type="dcterms:W3CDTF">2025-02-10T13:55:37Z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0x010100681278C9160AD2408B590194F15DBC22</vt:lpwstr>
  </property>
  <property fmtid="{D5CDD505-2E9C-101B-9397-08002B2CF9AE}" pid="3" name="MSIP_Label_3741da7a-79c1-417c-b408-16c0bfe99fca_Enabled">
    <vt:lpwstr>true</vt:lpwstr>
  </property>
  <property fmtid="{D5CDD505-2E9C-101B-9397-08002B2CF9AE}" pid="4" name="MSIP_Label_3741da7a-79c1-417c-b408-16c0bfe99fca_SetDate">
    <vt:lpwstr>2023-02-24T10:36:39Z</vt:lpwstr>
  </property>
  <property fmtid="{D5CDD505-2E9C-101B-9397-08002B2CF9AE}" pid="5" name="MSIP_Label_3741da7a-79c1-417c-b408-16c0bfe99fca_Method">
    <vt:lpwstr>Standard</vt:lpwstr>
  </property>
  <property fmtid="{D5CDD505-2E9C-101B-9397-08002B2CF9AE}" pid="6" name="MSIP_Label_3741da7a-79c1-417c-b408-16c0bfe99fca_Name">
    <vt:lpwstr>Internal Only - Amber</vt:lpwstr>
  </property>
  <property fmtid="{D5CDD505-2E9C-101B-9397-08002B2CF9AE}" pid="7" name="MSIP_Label_3741da7a-79c1-417c-b408-16c0bfe99fca_SiteId">
    <vt:lpwstr>1e355c04-e0a4-42ed-8e2d-7351591f0ef1</vt:lpwstr>
  </property>
  <property fmtid="{D5CDD505-2E9C-101B-9397-08002B2CF9AE}" pid="8" name="MSIP_Label_3741da7a-79c1-417c-b408-16c0bfe99fca_ActionId">
    <vt:lpwstr>4b94c231-5969-4bb1-b6ab-d8ce0776b31b</vt:lpwstr>
  </property>
  <property fmtid="{D5CDD505-2E9C-101B-9397-08002B2CF9AE}" pid="9" name="MSIP_Label_3741da7a-79c1-417c-b408-16c0bfe99fca_ContentBits">
    <vt:lpwstr>0</vt:lpwstr>
  </property>
</Properties>
</file>